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01" y="1698529"/>
            <a:ext cx="10572000" cy="29710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Monster Comics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/>
              <a:t>Will </a:t>
            </a:r>
            <a:r>
              <a:rPr lang="en-US" sz="3600" dirty="0" smtClean="0"/>
              <a:t>Eisner (Above)</a:t>
            </a:r>
            <a:endParaRPr lang="en-US" sz="3600" dirty="0"/>
          </a:p>
        </p:txBody>
      </p:sp>
      <p:pic>
        <p:nvPicPr>
          <p:cNvPr id="6148" name="Picture 4" descr="Image result for will eis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4" y="203201"/>
            <a:ext cx="5127625" cy="41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492" y="203201"/>
            <a:ext cx="5128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EQ: How will you create a comic strip using the character provided by an elementary student?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How will you make your comic aesthetically appealing and ready for exhibit using your knowledge of the art elements and principles of design?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2451100"/>
            <a:ext cx="10603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Practice drawing character(s) in sketchbook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Create a title box with illustrators name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Draw </a:t>
            </a:r>
            <a:r>
              <a:rPr lang="en-US" sz="2800" u="sng" dirty="0" smtClean="0"/>
              <a:t>at least </a:t>
            </a:r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 smtClean="0"/>
              <a:t>illustrations in your storyboard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Make sure you overlap </a:t>
            </a:r>
            <a:r>
              <a:rPr lang="en-US" sz="2800" dirty="0" smtClean="0"/>
              <a:t>objects (create depth and 3D)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Create the character exactly how the student designed 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Make sure to fill space of each </a:t>
            </a:r>
            <a:r>
              <a:rPr lang="en-US" sz="2800" dirty="0" smtClean="0"/>
              <a:t>box (Foreground, middle-ground, and background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Draw character from different points of 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Apply </a:t>
            </a:r>
            <a:r>
              <a:rPr lang="en-US" sz="2800" u="sng" dirty="0" smtClean="0"/>
              <a:t>at least </a:t>
            </a:r>
            <a:r>
              <a:rPr lang="en-US" sz="2800" dirty="0" smtClean="0"/>
              <a:t>one speech balloon in comic strip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3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irit in Wild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92162"/>
            <a:ext cx="3810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3800" y="7921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latin typeface="Verdana" panose="020B0604030504040204" pitchFamily="34" charset="0"/>
              </a:rPr>
              <a:t>Wizard</a:t>
            </a:r>
            <a:r>
              <a:rPr lang="en-US" dirty="0">
                <a:latin typeface="Verdana" panose="020B0604030504040204" pitchFamily="34" charset="0"/>
              </a:rPr>
              <a:t> magazine named Eisner "the most influential comic artist of all time."</a:t>
            </a:r>
            <a:endParaRPr lang="en-US" dirty="0"/>
          </a:p>
        </p:txBody>
      </p:sp>
      <p:pic>
        <p:nvPicPr>
          <p:cNvPr id="1028" name="Picture 4" descr="Image result for will eis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47668"/>
            <a:ext cx="5473700" cy="41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ill eis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" y="670674"/>
            <a:ext cx="5368925" cy="53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ill eisner comic str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4" y="774280"/>
            <a:ext cx="5654385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M. </a:t>
            </a:r>
            <a:r>
              <a:rPr lang="en-US" dirty="0" smtClean="0"/>
              <a:t>Schulz                   </a:t>
            </a:r>
            <a:r>
              <a:rPr lang="en-US" b="0" dirty="0" smtClean="0"/>
              <a:t>“Peanuts”</a:t>
            </a:r>
            <a:endParaRPr lang="en-US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029002"/>
            <a:ext cx="4067752" cy="4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3700" y="255732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</a:rPr>
              <a:t>“I have been told, an uncle came in and looked at me and said, ‘By golly, we’re going to call him Sparkplug.’ So, I’ve been called Sparky since the day after I was born – named after a comic strip character.”</a:t>
            </a:r>
            <a:endParaRPr lang="en-US" sz="2800" b="1" dirty="0"/>
          </a:p>
          <a:p>
            <a:r>
              <a:rPr lang="en-US" sz="2800" dirty="0"/>
              <a:t>Charles M. Schulz (1984)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5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anuts comic str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6" y="456717"/>
            <a:ext cx="7356475" cy="5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2.bp.blogspot.com/-bFNmZKXFBqM/VLu7Yh6vkdI/AAAAAAAAS6w/rMre6C1XWi4/s1600/SPARKY_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09" y="594662"/>
            <a:ext cx="3827442" cy="55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anuts comic str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282575"/>
            <a:ext cx="64516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85000" y="282575"/>
            <a:ext cx="4787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“My earliest recollection of drawing and getting credit for it and being complimented on it is from kindergarten. I think it was my first day, and the teacher gave us huge sheets of white paper, large black crayons, and told us to draw anything we wanted. I drew a man shoveling snow, and she came around, paused, looked at my picture, and said, ‘Someday, Charles, you’re going to be an artist.’ Now she wasn’t quite right – she didn’t say ‘cartoonist’ – but there was an interesting aspect to this. I had drawn the snow shovel as a square, but I knew this was not right. I knew nothing about perspective, and didn’t know how to fix it, but I knew that something wasn’t right about this picture. I like to think there was some anticipation there of what was to come.” </a:t>
            </a:r>
            <a:endParaRPr lang="en-US" b="1" dirty="0"/>
          </a:p>
          <a:p>
            <a:r>
              <a:rPr lang="en-US" dirty="0"/>
              <a:t>Charles M. Schulz (1985)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31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rtist of peanut comic str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" y="610838"/>
            <a:ext cx="7584700" cy="54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5200" y="1459637"/>
            <a:ext cx="309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“The first dog I ever had was a Boston bull named </a:t>
            </a:r>
            <a:r>
              <a:rPr lang="en-US" b="1" dirty="0" err="1">
                <a:solidFill>
                  <a:srgbClr val="FF9900"/>
                </a:solidFill>
              </a:rPr>
              <a:t>Snooky</a:t>
            </a:r>
            <a:r>
              <a:rPr lang="en-US" b="1" dirty="0">
                <a:solidFill>
                  <a:srgbClr val="FF9900"/>
                </a:solidFill>
              </a:rPr>
              <a:t>. She got run over by a taxicab when she was about ten years old and I was about twelve…about a year later we got a dog named Spike, and he was the inspiration for Snoopy.”</a:t>
            </a:r>
            <a:endParaRPr lang="en-US" b="1" dirty="0"/>
          </a:p>
          <a:p>
            <a:r>
              <a:rPr lang="en-US" dirty="0"/>
              <a:t>Charles M. Schulz (1980)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08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019" y="686342"/>
            <a:ext cx="3546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</a:p>
          <a:p>
            <a:endParaRPr lang="en-US" dirty="0"/>
          </a:p>
          <a:p>
            <a:r>
              <a:rPr lang="en-US" u="sng" dirty="0" smtClean="0"/>
              <a:t>Today I am….</a:t>
            </a: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Drawing in my sketchbook</a:t>
            </a:r>
          </a:p>
          <a:p>
            <a:r>
              <a:rPr lang="en-US" dirty="0" smtClean="0"/>
              <a:t>Selecting my character</a:t>
            </a:r>
          </a:p>
          <a:p>
            <a:r>
              <a:rPr lang="en-US" dirty="0" smtClean="0"/>
              <a:t>Creating preliminary sketches</a:t>
            </a:r>
          </a:p>
          <a:p>
            <a:endParaRPr lang="en-US" dirty="0"/>
          </a:p>
          <a:p>
            <a:r>
              <a:rPr lang="en-US" u="sng" dirty="0" smtClean="0"/>
              <a:t>So That I can….</a:t>
            </a:r>
          </a:p>
          <a:p>
            <a:r>
              <a:rPr lang="en-US" dirty="0" smtClean="0"/>
              <a:t>Develop and build my drawing skills</a:t>
            </a:r>
          </a:p>
          <a:p>
            <a:r>
              <a:rPr lang="en-US" dirty="0" smtClean="0"/>
              <a:t>Plan and prepare for my art work</a:t>
            </a:r>
          </a:p>
          <a:p>
            <a:endParaRPr lang="en-US" dirty="0"/>
          </a:p>
          <a:p>
            <a:r>
              <a:rPr lang="en-US" u="sng" dirty="0" smtClean="0"/>
              <a:t>I am successful When I….</a:t>
            </a:r>
          </a:p>
          <a:p>
            <a:r>
              <a:rPr lang="en-US" dirty="0" smtClean="0"/>
              <a:t>Draw in my sketchbook for 7 min.</a:t>
            </a:r>
          </a:p>
          <a:p>
            <a:r>
              <a:rPr lang="en-US" dirty="0" smtClean="0"/>
              <a:t>Create my preliminary sketches for my comic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9" y="371416"/>
            <a:ext cx="3768436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" y="295050"/>
            <a:ext cx="3463637" cy="61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546" y="501595"/>
            <a:ext cx="51723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DAY </a:t>
            </a:r>
            <a:r>
              <a:rPr lang="en-US" sz="2400" dirty="0" smtClean="0"/>
              <a:t>2-7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Today </a:t>
            </a:r>
            <a:r>
              <a:rPr lang="en-US" sz="2400" b="1" dirty="0"/>
              <a:t>I am….	</a:t>
            </a:r>
            <a:r>
              <a:rPr lang="en-US" sz="2400" dirty="0"/>
              <a:t>				</a:t>
            </a:r>
            <a:r>
              <a:rPr lang="en-US" sz="2400" dirty="0" smtClean="0"/>
              <a:t>    </a:t>
            </a:r>
            <a:r>
              <a:rPr lang="en-US" sz="2400" dirty="0"/>
              <a:t>	</a:t>
            </a:r>
          </a:p>
          <a:p>
            <a:r>
              <a:rPr lang="en-US" sz="2400" dirty="0"/>
              <a:t>Drawing in my sketchbook</a:t>
            </a:r>
          </a:p>
          <a:p>
            <a:r>
              <a:rPr lang="en-US" sz="2400" dirty="0"/>
              <a:t>Creating </a:t>
            </a:r>
            <a:r>
              <a:rPr lang="en-US" sz="2400" dirty="0" smtClean="0"/>
              <a:t>a comic strip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So That I can….</a:t>
            </a:r>
          </a:p>
          <a:p>
            <a:r>
              <a:rPr lang="en-US" sz="2400" dirty="0"/>
              <a:t>Develop and build my drawing skills</a:t>
            </a:r>
          </a:p>
          <a:p>
            <a:r>
              <a:rPr lang="en-US" sz="2400" dirty="0" smtClean="0"/>
              <a:t>Collaborate with others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I am successful When I….</a:t>
            </a:r>
          </a:p>
          <a:p>
            <a:r>
              <a:rPr lang="en-US" sz="2400" dirty="0"/>
              <a:t>Draw in my sketchbook for 7 min.</a:t>
            </a:r>
          </a:p>
          <a:p>
            <a:r>
              <a:rPr lang="en-US" sz="2400" dirty="0"/>
              <a:t>Create </a:t>
            </a:r>
            <a:r>
              <a:rPr lang="en-US" sz="2400" dirty="0" smtClean="0"/>
              <a:t>a comic strip ready for exhibit</a:t>
            </a:r>
            <a:endParaRPr lang="en-US" sz="24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501595"/>
            <a:ext cx="5818910" cy="58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290</TotalTime>
  <Words>430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Verdana</vt:lpstr>
      <vt:lpstr>Wingdings</vt:lpstr>
      <vt:lpstr>Wingdings 2</vt:lpstr>
      <vt:lpstr>Quotable</vt:lpstr>
      <vt:lpstr>Monster Comics</vt:lpstr>
      <vt:lpstr>PowerPoint Presentation</vt:lpstr>
      <vt:lpstr>PowerPoint Presentation</vt:lpstr>
      <vt:lpstr>Charles M. Schulz                   “Peanuts”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Requirements: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Eisner</dc:title>
  <dc:creator>Nicole Bonadonna</dc:creator>
  <cp:lastModifiedBy>Nicole Gaut</cp:lastModifiedBy>
  <cp:revision>11</cp:revision>
  <dcterms:created xsi:type="dcterms:W3CDTF">2016-11-02T16:10:04Z</dcterms:created>
  <dcterms:modified xsi:type="dcterms:W3CDTF">2018-10-23T20:29:32Z</dcterms:modified>
</cp:coreProperties>
</file>