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4" r:id="rId5"/>
    <p:sldId id="260" r:id="rId6"/>
    <p:sldId id="261" r:id="rId7"/>
    <p:sldId id="262" r:id="rId8"/>
    <p:sldId id="263" r:id="rId9"/>
    <p:sldId id="265" r:id="rId10"/>
    <p:sldId id="25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89" d="100"/>
          <a:sy n="89" d="100"/>
        </p:scale>
        <p:origin x="23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2/12/2017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2/12/2017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2/12/2017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2/12/2017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2/12/2017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2/12/2017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nashvillearts.com/wp-content/uploads/2010/02/NashvilleArtsMagazineFeb2010.pdf"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Bethanne</a:t>
            </a:r>
            <a:r>
              <a:rPr lang="en-US" dirty="0" smtClean="0"/>
              <a:t> Hill</a:t>
            </a:r>
            <a:endParaRPr lang="en-US" dirty="0"/>
          </a:p>
        </p:txBody>
      </p:sp>
      <p:sp>
        <p:nvSpPr>
          <p:cNvPr id="3" name="Subtitle 2"/>
          <p:cNvSpPr>
            <a:spLocks noGrp="1"/>
          </p:cNvSpPr>
          <p:nvPr>
            <p:ph type="subTitle" idx="1"/>
          </p:nvPr>
        </p:nvSpPr>
        <p:spPr>
          <a:xfrm>
            <a:off x="810001" y="5280847"/>
            <a:ext cx="10572000" cy="798220"/>
          </a:xfrm>
        </p:spPr>
        <p:txBody>
          <a:bodyPr>
            <a:noAutofit/>
          </a:bodyPr>
          <a:lstStyle/>
          <a:p>
            <a:r>
              <a:rPr lang="en-US" sz="3200" dirty="0" smtClean="0"/>
              <a:t>American Painter</a:t>
            </a:r>
            <a:endParaRPr lang="en-US" sz="3200" dirty="0"/>
          </a:p>
        </p:txBody>
      </p:sp>
      <p:pic>
        <p:nvPicPr>
          <p:cNvPr id="1028" name="Picture 4" descr="Image result for bethanne hill art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599" y="455199"/>
            <a:ext cx="6163733" cy="4109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930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Rectangle 2"/>
          <p:cNvSpPr/>
          <p:nvPr/>
        </p:nvSpPr>
        <p:spPr>
          <a:xfrm>
            <a:off x="524934" y="2408535"/>
            <a:ext cx="6096000" cy="1477328"/>
          </a:xfrm>
          <a:prstGeom prst="rect">
            <a:avLst/>
          </a:prstGeom>
        </p:spPr>
        <p:txBody>
          <a:bodyPr>
            <a:spAutoFit/>
          </a:bodyPr>
          <a:lstStyle/>
          <a:p>
            <a:r>
              <a:rPr lang="en-US" dirty="0">
                <a:hlinkClick r:id="rId2"/>
              </a:rPr>
              <a:t>http://</a:t>
            </a:r>
            <a:r>
              <a:rPr lang="en-US" dirty="0" smtClean="0">
                <a:hlinkClick r:id="rId2"/>
              </a:rPr>
              <a:t>nashvillearts.com/wp-content/uploads/2010/02/NashvilleArtsMagazineFeb2010.pdf</a:t>
            </a:r>
            <a:endParaRPr lang="en-US" dirty="0" smtClean="0"/>
          </a:p>
          <a:p>
            <a:endParaRPr lang="en-US" dirty="0"/>
          </a:p>
          <a:p>
            <a:endParaRPr lang="en-US" dirty="0"/>
          </a:p>
        </p:txBody>
      </p:sp>
    </p:spTree>
    <p:extLst>
      <p:ext uri="{BB962C8B-B14F-4D97-AF65-F5344CB8AC3E}">
        <p14:creationId xmlns:p14="http://schemas.microsoft.com/office/powerpoint/2010/main" val="292246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266" y="672955"/>
            <a:ext cx="6096000" cy="5355312"/>
          </a:xfrm>
          <a:prstGeom prst="rect">
            <a:avLst/>
          </a:prstGeom>
        </p:spPr>
        <p:txBody>
          <a:bodyPr>
            <a:spAutoFit/>
          </a:bodyPr>
          <a:lstStyle/>
          <a:p>
            <a:r>
              <a:rPr lang="en-US" dirty="0"/>
              <a:t>As a young girl, </a:t>
            </a:r>
            <a:r>
              <a:rPr lang="en-US" b="1" u="sng" dirty="0" err="1"/>
              <a:t>Bethanne</a:t>
            </a:r>
            <a:r>
              <a:rPr lang="en-US" b="1" u="sng" dirty="0"/>
              <a:t> Hill </a:t>
            </a:r>
            <a:r>
              <a:rPr lang="en-US" dirty="0"/>
              <a:t>discovered Australian Aboriginal art and connected deeply with it. “It was like this immediate love,” she says of the art’s bold </a:t>
            </a:r>
            <a:r>
              <a:rPr lang="en-US" b="1" u="sng" dirty="0"/>
              <a:t>outlines and patterns </a:t>
            </a:r>
            <a:r>
              <a:rPr lang="en-US" dirty="0"/>
              <a:t>and its imagery of </a:t>
            </a:r>
            <a:r>
              <a:rPr lang="en-US" b="1" u="sng" dirty="0"/>
              <a:t>mythology </a:t>
            </a:r>
            <a:r>
              <a:rPr lang="en-US" dirty="0"/>
              <a:t>and </a:t>
            </a:r>
            <a:r>
              <a:rPr lang="en-US" b="1" u="sng" dirty="0"/>
              <a:t>storytelling</a:t>
            </a:r>
            <a:r>
              <a:rPr lang="en-US" dirty="0"/>
              <a:t>. Hill appreciated the way Aboriginal art took license with changing perspectives. This freed her to try different approaches in her own art. Hill says she “came to understand painting as making one mark and then responding to it.” The resulting work is a beautiful melding of scenes from the rural South with the active, patterned images of primitive art. </a:t>
            </a:r>
            <a:r>
              <a:rPr lang="en-US" dirty="0" err="1"/>
              <a:t>Leiper’s</a:t>
            </a:r>
            <a:r>
              <a:rPr lang="en-US" dirty="0"/>
              <a:t> Creek Gallery owner Lisa Fox first encountered Hill’s work at the Blue Spiral in Asheville, North Carolina. Fox immediately connected with the paintings, partly due to fond memories of growing up on a farm. “Her imagery made me feel sentimental and at the same time made me laugh,” says Fox. The paintings were just what she’d been searching for to fill a niche at her gallery</a:t>
            </a:r>
          </a:p>
        </p:txBody>
      </p:sp>
      <p:sp>
        <p:nvSpPr>
          <p:cNvPr id="3" name="Rectangle 2"/>
          <p:cNvSpPr/>
          <p:nvPr/>
        </p:nvSpPr>
        <p:spPr>
          <a:xfrm>
            <a:off x="7298267" y="672955"/>
            <a:ext cx="4436533" cy="4247317"/>
          </a:xfrm>
          <a:prstGeom prst="rect">
            <a:avLst/>
          </a:prstGeom>
        </p:spPr>
        <p:txBody>
          <a:bodyPr wrap="square">
            <a:spAutoFit/>
          </a:bodyPr>
          <a:lstStyle/>
          <a:p>
            <a:r>
              <a:rPr lang="en-US" b="1" u="sng" dirty="0"/>
              <a:t>From barns and animals to fence posts and rivers, the scenes in Hill’s paintings are unavoidably narrative. </a:t>
            </a:r>
            <a:r>
              <a:rPr lang="en-US" dirty="0"/>
              <a:t>Yet she doesn’t set out to tell a particular story. Instead, she notes that she is a voracious reader, when she can stay awake long enough to read at the end of a busy day of painting and family life. She reads a lot of Southern writers as well as nonfiction and culture books. For a “quick minute” in high school she “thought about being a cultural anthropologist” until she realized anthropology was a science</a:t>
            </a:r>
          </a:p>
        </p:txBody>
      </p:sp>
    </p:spTree>
    <p:extLst>
      <p:ext uri="{BB962C8B-B14F-4D97-AF65-F5344CB8AC3E}">
        <p14:creationId xmlns:p14="http://schemas.microsoft.com/office/powerpoint/2010/main" val="3838520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570637"/>
            <a:ext cx="4741333" cy="5262979"/>
          </a:xfrm>
          <a:prstGeom prst="rect">
            <a:avLst/>
          </a:prstGeom>
        </p:spPr>
        <p:txBody>
          <a:bodyPr wrap="square">
            <a:spAutoFit/>
          </a:bodyPr>
          <a:lstStyle/>
          <a:p>
            <a:r>
              <a:rPr lang="en-US" sz="2800" b="1" u="sng" dirty="0"/>
              <a:t>“When I paint,” she says, “that’s the closest I can get to writing a book, something I would love to do someday.” </a:t>
            </a:r>
            <a:r>
              <a:rPr lang="en-US" sz="2800" dirty="0"/>
              <a:t>Hill takes bits and pieces from many different places and works them into a single painting. </a:t>
            </a:r>
            <a:r>
              <a:rPr lang="en-US" sz="2800" b="1" u="sng" dirty="0"/>
              <a:t>“The part I like is making them come together into one piece,” </a:t>
            </a:r>
            <a:r>
              <a:rPr lang="en-US" sz="2800" dirty="0"/>
              <a:t>she says, smiling. </a:t>
            </a: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242" y="570637"/>
            <a:ext cx="4602692" cy="551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940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a:t>
            </a:r>
            <a:endParaRPr lang="en-US" dirty="0"/>
          </a:p>
        </p:txBody>
      </p:sp>
      <p:pic>
        <p:nvPicPr>
          <p:cNvPr id="4098" name="Picture 2" descr="Related imag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20606" y="2222500"/>
            <a:ext cx="1781862" cy="363855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Image result for bethanne hill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No automatic alt text availab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65950" y="2222500"/>
            <a:ext cx="3638550" cy="3638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46795" y="6064370"/>
            <a:ext cx="2329484" cy="369332"/>
          </a:xfrm>
          <a:prstGeom prst="rect">
            <a:avLst/>
          </a:prstGeom>
          <a:noFill/>
        </p:spPr>
        <p:txBody>
          <a:bodyPr wrap="none" rtlCol="0">
            <a:spAutoFit/>
          </a:bodyPr>
          <a:lstStyle/>
          <a:p>
            <a:r>
              <a:rPr lang="en-US" dirty="0" smtClean="0"/>
              <a:t>Aboriginal Art Work</a:t>
            </a:r>
            <a:endParaRPr lang="en-US" dirty="0"/>
          </a:p>
        </p:txBody>
      </p:sp>
      <p:sp>
        <p:nvSpPr>
          <p:cNvPr id="4" name="TextBox 3"/>
          <p:cNvSpPr txBox="1"/>
          <p:nvPr/>
        </p:nvSpPr>
        <p:spPr>
          <a:xfrm>
            <a:off x="7194430" y="6064370"/>
            <a:ext cx="2957861" cy="369332"/>
          </a:xfrm>
          <a:prstGeom prst="rect">
            <a:avLst/>
          </a:prstGeom>
          <a:noFill/>
        </p:spPr>
        <p:txBody>
          <a:bodyPr wrap="none" rtlCol="0">
            <a:spAutoFit/>
          </a:bodyPr>
          <a:lstStyle/>
          <a:p>
            <a:r>
              <a:rPr lang="en-US" dirty="0" smtClean="0"/>
              <a:t>Art work by </a:t>
            </a:r>
            <a:r>
              <a:rPr lang="en-US" dirty="0" err="1" smtClean="0"/>
              <a:t>Bethanne</a:t>
            </a:r>
            <a:r>
              <a:rPr lang="en-US" dirty="0" smtClean="0"/>
              <a:t> Hill</a:t>
            </a:r>
            <a:endParaRPr lang="en-US" dirty="0"/>
          </a:p>
        </p:txBody>
      </p:sp>
    </p:spTree>
    <p:extLst>
      <p:ext uri="{BB962C8B-B14F-4D97-AF65-F5344CB8AC3E}">
        <p14:creationId xmlns:p14="http://schemas.microsoft.com/office/powerpoint/2010/main" val="2785307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267" y="643467"/>
            <a:ext cx="11299888" cy="5570756"/>
          </a:xfrm>
          <a:prstGeom prst="rect">
            <a:avLst/>
          </a:prstGeom>
          <a:noFill/>
        </p:spPr>
        <p:txBody>
          <a:bodyPr wrap="none" rtlCol="0">
            <a:spAutoFit/>
          </a:bodyPr>
          <a:lstStyle/>
          <a:p>
            <a:r>
              <a:rPr lang="en-US" sz="3200" dirty="0" smtClean="0"/>
              <a:t>Step ONE:</a:t>
            </a:r>
          </a:p>
          <a:p>
            <a:r>
              <a:rPr lang="en-US" sz="3200" u="sng" dirty="0" smtClean="0"/>
              <a:t>Describe</a:t>
            </a:r>
            <a:r>
              <a:rPr lang="en-US" sz="3200" dirty="0" smtClean="0"/>
              <a:t> the Artwork</a:t>
            </a:r>
          </a:p>
          <a:p>
            <a:endParaRPr lang="en-US" sz="3200" dirty="0"/>
          </a:p>
          <a:p>
            <a:pPr marL="342900" indent="-342900">
              <a:buAutoNum type="arabicParenR"/>
            </a:pPr>
            <a:r>
              <a:rPr lang="en-US" sz="3200" dirty="0" smtClean="0"/>
              <a:t>Identify the artist, title, date, etc. </a:t>
            </a:r>
          </a:p>
          <a:p>
            <a:r>
              <a:rPr lang="en-US" sz="3200" dirty="0" smtClean="0"/>
              <a:t>Did the artist sign their piece? </a:t>
            </a:r>
          </a:p>
          <a:p>
            <a:r>
              <a:rPr lang="en-US" sz="3200" dirty="0" smtClean="0"/>
              <a:t>What medium did the artist use?</a:t>
            </a:r>
          </a:p>
          <a:p>
            <a:r>
              <a:rPr lang="en-US" sz="3200" dirty="0" smtClean="0"/>
              <a:t>What is the size/scale of the piece?</a:t>
            </a:r>
          </a:p>
          <a:p>
            <a:endParaRPr lang="en-US" sz="3200" dirty="0"/>
          </a:p>
          <a:p>
            <a:r>
              <a:rPr lang="en-US" sz="3200" dirty="0" smtClean="0"/>
              <a:t>2) Identify the subject matter (trees, people, shoes, etc.)</a:t>
            </a:r>
          </a:p>
          <a:p>
            <a:r>
              <a:rPr lang="en-US" sz="3200" dirty="0" smtClean="0"/>
              <a:t>Make a list of all the objects you see. </a:t>
            </a:r>
          </a:p>
          <a:p>
            <a:endParaRPr lang="en-US" dirty="0"/>
          </a:p>
          <a:p>
            <a:endParaRPr lang="en-US" dirty="0"/>
          </a:p>
        </p:txBody>
      </p:sp>
    </p:spTree>
    <p:extLst>
      <p:ext uri="{BB962C8B-B14F-4D97-AF65-F5344CB8AC3E}">
        <p14:creationId xmlns:p14="http://schemas.microsoft.com/office/powerpoint/2010/main" val="119224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233" y="389467"/>
            <a:ext cx="10831811" cy="6678751"/>
          </a:xfrm>
          <a:prstGeom prst="rect">
            <a:avLst/>
          </a:prstGeom>
          <a:noFill/>
        </p:spPr>
        <p:txBody>
          <a:bodyPr wrap="none" rtlCol="0">
            <a:spAutoFit/>
          </a:bodyPr>
          <a:lstStyle/>
          <a:p>
            <a:r>
              <a:rPr lang="en-US" sz="2800" dirty="0" smtClean="0"/>
              <a:t>Step TWO:</a:t>
            </a:r>
          </a:p>
          <a:p>
            <a:r>
              <a:rPr lang="en-US" sz="2800" u="sng" dirty="0" smtClean="0"/>
              <a:t>Analyze</a:t>
            </a:r>
          </a:p>
          <a:p>
            <a:endParaRPr lang="en-US" sz="2800" dirty="0"/>
          </a:p>
          <a:p>
            <a:pPr marL="342900" indent="-342900">
              <a:buAutoNum type="arabicParenR"/>
            </a:pPr>
            <a:r>
              <a:rPr lang="en-US" sz="2800" dirty="0" smtClean="0"/>
              <a:t>Use the vocabulary terms you know to analyze the work</a:t>
            </a:r>
          </a:p>
          <a:p>
            <a:r>
              <a:rPr lang="en-US" sz="2800" dirty="0" smtClean="0"/>
              <a:t>(Elements and principles of design)</a:t>
            </a:r>
          </a:p>
          <a:p>
            <a:endParaRPr lang="en-US" sz="2800" b="1" dirty="0"/>
          </a:p>
          <a:p>
            <a:r>
              <a:rPr lang="en-US" sz="2800" b="1" dirty="0" smtClean="0"/>
              <a:t>LINE	   SHAPE   SPACE   COLOR   TEXTURE   VALUE   FORM</a:t>
            </a:r>
          </a:p>
          <a:p>
            <a:endParaRPr lang="en-US" sz="2800" b="1" dirty="0"/>
          </a:p>
          <a:p>
            <a:r>
              <a:rPr lang="en-US" sz="2800" b="1" dirty="0" smtClean="0"/>
              <a:t>BALANCE   EMPHASIS   CONTRAST   RHYTHM   PATTERN   </a:t>
            </a:r>
          </a:p>
          <a:p>
            <a:r>
              <a:rPr lang="en-US" sz="2800" b="1" dirty="0" smtClean="0"/>
              <a:t>MOVEMENT   VARIETY   PROPORTION   UNITY   CONTRAST</a:t>
            </a:r>
          </a:p>
          <a:p>
            <a:endParaRPr lang="en-US" sz="2800" b="1" dirty="0"/>
          </a:p>
          <a:p>
            <a:r>
              <a:rPr lang="en-US" sz="2800" b="1" dirty="0" smtClean="0"/>
              <a:t>FOREGROUND   MIDDLEGROUND   BACKGROUND</a:t>
            </a:r>
          </a:p>
          <a:p>
            <a:endParaRPr lang="en-US" sz="2800" b="1" dirty="0"/>
          </a:p>
          <a:p>
            <a:r>
              <a:rPr lang="en-US" sz="2800" b="1" dirty="0" smtClean="0"/>
              <a:t>LANDSCAPE    PORTRAIT   ABSTRACT   NON-REPRESENTATIONAL</a:t>
            </a:r>
          </a:p>
          <a:p>
            <a:endParaRPr lang="en-US" dirty="0"/>
          </a:p>
          <a:p>
            <a:endParaRPr lang="en-US" dirty="0"/>
          </a:p>
        </p:txBody>
      </p:sp>
    </p:spTree>
    <p:extLst>
      <p:ext uri="{BB962C8B-B14F-4D97-AF65-F5344CB8AC3E}">
        <p14:creationId xmlns:p14="http://schemas.microsoft.com/office/powerpoint/2010/main" val="3188258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933" y="541866"/>
            <a:ext cx="11678197" cy="5016758"/>
          </a:xfrm>
          <a:prstGeom prst="rect">
            <a:avLst/>
          </a:prstGeom>
          <a:noFill/>
        </p:spPr>
        <p:txBody>
          <a:bodyPr wrap="none" rtlCol="0">
            <a:spAutoFit/>
          </a:bodyPr>
          <a:lstStyle/>
          <a:p>
            <a:r>
              <a:rPr lang="en-US" sz="2000" dirty="0" smtClean="0"/>
              <a:t>Step THREE:</a:t>
            </a:r>
          </a:p>
          <a:p>
            <a:r>
              <a:rPr lang="en-US" sz="2000" u="sng" dirty="0" smtClean="0"/>
              <a:t>Interpretation</a:t>
            </a:r>
          </a:p>
          <a:p>
            <a:endParaRPr lang="en-US" sz="2000" dirty="0"/>
          </a:p>
          <a:p>
            <a:r>
              <a:rPr lang="en-US" sz="2000" b="1" dirty="0" smtClean="0"/>
              <a:t>What do you think the artwork is about?</a:t>
            </a:r>
          </a:p>
          <a:p>
            <a:endParaRPr lang="en-US" sz="2000" b="1" dirty="0"/>
          </a:p>
          <a:p>
            <a:r>
              <a:rPr lang="en-US" sz="2000" b="1" dirty="0" smtClean="0"/>
              <a:t>Why do you think that?</a:t>
            </a:r>
          </a:p>
          <a:p>
            <a:endParaRPr lang="en-US" sz="2000" b="1" dirty="0"/>
          </a:p>
          <a:p>
            <a:r>
              <a:rPr lang="en-US" sz="2000" b="1" dirty="0" smtClean="0"/>
              <a:t>How does the artwork make you feel?</a:t>
            </a:r>
          </a:p>
          <a:p>
            <a:endParaRPr lang="en-US" sz="2000" b="1" dirty="0"/>
          </a:p>
          <a:p>
            <a:r>
              <a:rPr lang="en-US" sz="2000" b="1" dirty="0" smtClean="0"/>
              <a:t>What does the artwork remind you of?</a:t>
            </a:r>
          </a:p>
          <a:p>
            <a:endParaRPr lang="en-US" sz="2000" b="1" dirty="0"/>
          </a:p>
          <a:p>
            <a:r>
              <a:rPr lang="en-US" sz="2000" b="1" dirty="0" smtClean="0"/>
              <a:t>What style of art do you think it is and why?</a:t>
            </a:r>
          </a:p>
          <a:p>
            <a:endParaRPr lang="en-US" sz="2000" dirty="0"/>
          </a:p>
          <a:p>
            <a:r>
              <a:rPr lang="en-US" sz="2000" dirty="0" smtClean="0"/>
              <a:t>****Use the information you collected from describing and analyzing the artwork. </a:t>
            </a:r>
            <a:endParaRPr lang="en-US" sz="2000" dirty="0"/>
          </a:p>
          <a:p>
            <a:r>
              <a:rPr lang="en-US" sz="2000" dirty="0" smtClean="0"/>
              <a:t>You want to find out the meaning of the work and what the artist’s message is to the viewer. </a:t>
            </a:r>
          </a:p>
          <a:p>
            <a:r>
              <a:rPr lang="en-US" sz="2000" dirty="0" smtClean="0"/>
              <a:t>You may interpret the artwork different from another viewer!</a:t>
            </a:r>
          </a:p>
        </p:txBody>
      </p:sp>
    </p:spTree>
    <p:extLst>
      <p:ext uri="{BB962C8B-B14F-4D97-AF65-F5344CB8AC3E}">
        <p14:creationId xmlns:p14="http://schemas.microsoft.com/office/powerpoint/2010/main" val="171310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700" y="355600"/>
            <a:ext cx="9105378" cy="6001643"/>
          </a:xfrm>
          <a:prstGeom prst="rect">
            <a:avLst/>
          </a:prstGeom>
          <a:noFill/>
        </p:spPr>
        <p:txBody>
          <a:bodyPr wrap="none" rtlCol="0">
            <a:spAutoFit/>
          </a:bodyPr>
          <a:lstStyle/>
          <a:p>
            <a:r>
              <a:rPr lang="en-US" sz="2400" dirty="0" smtClean="0"/>
              <a:t>Step FOUR:</a:t>
            </a:r>
          </a:p>
          <a:p>
            <a:r>
              <a:rPr lang="en-US" sz="2400" u="sng" dirty="0" smtClean="0"/>
              <a:t>Judgement</a:t>
            </a:r>
          </a:p>
          <a:p>
            <a:endParaRPr lang="en-US" sz="2400" dirty="0"/>
          </a:p>
          <a:p>
            <a:r>
              <a:rPr lang="en-US" sz="2400" dirty="0" smtClean="0"/>
              <a:t>This is your opinion!</a:t>
            </a:r>
          </a:p>
          <a:p>
            <a:endParaRPr lang="en-US" sz="2400" dirty="0"/>
          </a:p>
          <a:p>
            <a:r>
              <a:rPr lang="en-US" sz="2400" dirty="0" smtClean="0"/>
              <a:t>Is the work successful?</a:t>
            </a:r>
          </a:p>
          <a:p>
            <a:r>
              <a:rPr lang="en-US" sz="2400" dirty="0" smtClean="0"/>
              <a:t>Give reasons/evidence for your answer.</a:t>
            </a:r>
          </a:p>
          <a:p>
            <a:endParaRPr lang="en-US" sz="2400" dirty="0"/>
          </a:p>
          <a:p>
            <a:r>
              <a:rPr lang="en-US" sz="2400" dirty="0" smtClean="0"/>
              <a:t>Do you think the work is well organized, be specific?</a:t>
            </a:r>
          </a:p>
          <a:p>
            <a:endParaRPr lang="en-US" sz="2400" dirty="0"/>
          </a:p>
          <a:p>
            <a:r>
              <a:rPr lang="en-US" sz="2400" dirty="0" smtClean="0"/>
              <a:t>Do the elements of art and principles of design help convey</a:t>
            </a:r>
          </a:p>
          <a:p>
            <a:r>
              <a:rPr lang="en-US" sz="2400" dirty="0" smtClean="0"/>
              <a:t>The message? How do they do that or why do they not.</a:t>
            </a:r>
          </a:p>
          <a:p>
            <a:endParaRPr lang="en-US" sz="2400" dirty="0"/>
          </a:p>
          <a:p>
            <a:r>
              <a:rPr lang="en-US" sz="2400" dirty="0" smtClean="0"/>
              <a:t>Would you place this piece in your house? Why or why not. </a:t>
            </a:r>
          </a:p>
          <a:p>
            <a:endParaRPr lang="en-US" sz="2400" dirty="0"/>
          </a:p>
          <a:p>
            <a:r>
              <a:rPr lang="en-US" sz="2400" dirty="0" smtClean="0"/>
              <a:t>****Be descriptive.</a:t>
            </a:r>
          </a:p>
        </p:txBody>
      </p:sp>
      <p:pic>
        <p:nvPicPr>
          <p:cNvPr id="3074" name="Picture 2" descr="Image result for bethanne hill artist salamander str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2975" y="520700"/>
            <a:ext cx="3233566" cy="319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704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Art Standards:</a:t>
            </a:r>
            <a:endParaRPr lang="en-US" dirty="0"/>
          </a:p>
        </p:txBody>
      </p:sp>
      <p:sp>
        <p:nvSpPr>
          <p:cNvPr id="3" name="TextBox 2"/>
          <p:cNvSpPr txBox="1"/>
          <p:nvPr/>
        </p:nvSpPr>
        <p:spPr>
          <a:xfrm>
            <a:off x="1181100" y="2540000"/>
            <a:ext cx="8407400" cy="3477875"/>
          </a:xfrm>
          <a:prstGeom prst="rect">
            <a:avLst/>
          </a:prstGeom>
          <a:noFill/>
        </p:spPr>
        <p:txBody>
          <a:bodyPr wrap="square" rtlCol="0">
            <a:spAutoFit/>
          </a:bodyPr>
          <a:lstStyle/>
          <a:p>
            <a:r>
              <a:rPr lang="en-US" sz="2000" dirty="0" smtClean="0"/>
              <a:t>Create: Apply visual organizational strategies to design and produce a work of art, design, </a:t>
            </a:r>
          </a:p>
          <a:p>
            <a:r>
              <a:rPr lang="en-US" sz="2000" dirty="0" smtClean="0"/>
              <a:t>or media that clearly communicates information and ideas</a:t>
            </a:r>
          </a:p>
          <a:p>
            <a:endParaRPr lang="en-US" sz="2000" dirty="0"/>
          </a:p>
          <a:p>
            <a:r>
              <a:rPr lang="en-US" sz="2000" dirty="0" smtClean="0"/>
              <a:t>Create: Document early stages of the creative process visually and/or verbally </a:t>
            </a:r>
          </a:p>
          <a:p>
            <a:r>
              <a:rPr lang="en-US" sz="2000" dirty="0" smtClean="0"/>
              <a:t>In traditional or new media</a:t>
            </a:r>
          </a:p>
          <a:p>
            <a:endParaRPr lang="en-US" sz="2000" dirty="0"/>
          </a:p>
          <a:p>
            <a:r>
              <a:rPr lang="en-US" sz="2000" dirty="0" smtClean="0"/>
              <a:t>Create: Choose from a range of materials and methods of traditional and </a:t>
            </a:r>
          </a:p>
          <a:p>
            <a:r>
              <a:rPr lang="en-US" sz="2000" dirty="0" smtClean="0"/>
              <a:t>contemporary artistic practices to plan works of art and design</a:t>
            </a:r>
            <a:endParaRPr lang="en-US" sz="2000" dirty="0"/>
          </a:p>
        </p:txBody>
      </p:sp>
    </p:spTree>
    <p:extLst>
      <p:ext uri="{BB962C8B-B14F-4D97-AF65-F5344CB8AC3E}">
        <p14:creationId xmlns:p14="http://schemas.microsoft.com/office/powerpoint/2010/main" val="16474669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docProps/app.xml><?xml version="1.0" encoding="utf-8"?>
<Properties xmlns="http://schemas.openxmlformats.org/officeDocument/2006/extended-properties" xmlns:vt="http://schemas.openxmlformats.org/officeDocument/2006/docPropsVTypes">
  <Template>TM03457503[[fn=Quotable]]</Template>
  <TotalTime>291</TotalTime>
  <Words>688</Words>
  <Application>Microsoft Office PowerPoint</Application>
  <PresentationFormat>Widescreen</PresentationFormat>
  <Paragraphs>75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2</vt:lpstr>
      <vt:lpstr>Quotable</vt:lpstr>
      <vt:lpstr>Bethanne Hill</vt:lpstr>
      <vt:lpstr>PowerPoint Presentation</vt:lpstr>
      <vt:lpstr>PowerPoint Presentation</vt:lpstr>
      <vt:lpstr>Compare and Contrast:</vt:lpstr>
      <vt:lpstr>PowerPoint Presentation</vt:lpstr>
      <vt:lpstr>PowerPoint Presentation</vt:lpstr>
      <vt:lpstr>PowerPoint Presentation</vt:lpstr>
      <vt:lpstr>PowerPoint Presentation</vt:lpstr>
      <vt:lpstr>National Art Standards:</vt:lpstr>
      <vt:lpstr>Resources:</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Bethanne Hill</dc:title>
  <dc:creator>Nicole Bonadonna</dc:creator>
  <cp:lastModifiedBy>Nicole Bonadonna</cp:lastModifiedBy>
  <cp:revision>12</cp:revision>
  <dcterms:created xsi:type="dcterms:W3CDTF">2017-01-20T13:27:33Z</dcterms:created>
  <dcterms:modified xsi:type="dcterms:W3CDTF">2017-02-13T02:06:02Z</dcterms:modified>
</cp:coreProperties>
</file>