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9" r:id="rId2"/>
    <p:sldId id="260" r:id="rId3"/>
    <p:sldId id="257" r:id="rId4"/>
    <p:sldId id="258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Gaut" userId="S::nicole.gaut@cobbk12.org::51001bb9-408d-4a42-b14e-bd6e82f83e50" providerId="AD" clId="Web-{BC9B7708-D1D5-9362-F332-F63BC21DECF5}"/>
    <pc:docChg chg="addSld delSld modSld sldOrd">
      <pc:chgData name="Nicole Gaut" userId="S::nicole.gaut@cobbk12.org::51001bb9-408d-4a42-b14e-bd6e82f83e50" providerId="AD" clId="Web-{BC9B7708-D1D5-9362-F332-F63BC21DECF5}" dt="2019-01-08T21:29:38.898" v="29"/>
      <pc:docMkLst>
        <pc:docMk/>
      </pc:docMkLst>
      <pc:sldChg chg="modSp del">
        <pc:chgData name="Nicole Gaut" userId="S::nicole.gaut@cobbk12.org::51001bb9-408d-4a42-b14e-bd6e82f83e50" providerId="AD" clId="Web-{BC9B7708-D1D5-9362-F332-F63BC21DECF5}" dt="2019-01-08T21:29:21.085" v="26"/>
        <pc:sldMkLst>
          <pc:docMk/>
          <pc:sldMk cId="1194440229" sldId="256"/>
        </pc:sldMkLst>
        <pc:spChg chg="mod">
          <ac:chgData name="Nicole Gaut" userId="S::nicole.gaut@cobbk12.org::51001bb9-408d-4a42-b14e-bd6e82f83e50" providerId="AD" clId="Web-{BC9B7708-D1D5-9362-F332-F63BC21DECF5}" dt="2019-01-08T21:27:25.799" v="2" actId="20577"/>
          <ac:spMkLst>
            <pc:docMk/>
            <pc:sldMk cId="1194440229" sldId="256"/>
            <ac:spMk id="2" creationId="{00000000-0000-0000-0000-000000000000}"/>
          </ac:spMkLst>
        </pc:spChg>
      </pc:sldChg>
      <pc:sldChg chg="addSp delSp modSp new mod setBg">
        <pc:chgData name="Nicole Gaut" userId="S::nicole.gaut@cobbk12.org::51001bb9-408d-4a42-b14e-bd6e82f83e50" providerId="AD" clId="Web-{BC9B7708-D1D5-9362-F332-F63BC21DECF5}" dt="2019-01-08T21:27:59.238" v="7"/>
        <pc:sldMkLst>
          <pc:docMk/>
          <pc:sldMk cId="1078078558" sldId="257"/>
        </pc:sldMkLst>
        <pc:spChg chg="mod">
          <ac:chgData name="Nicole Gaut" userId="S::nicole.gaut@cobbk12.org::51001bb9-408d-4a42-b14e-bd6e82f83e50" providerId="AD" clId="Web-{BC9B7708-D1D5-9362-F332-F63BC21DECF5}" dt="2019-01-08T21:27:59.238" v="7"/>
          <ac:spMkLst>
            <pc:docMk/>
            <pc:sldMk cId="1078078558" sldId="257"/>
            <ac:spMk id="2" creationId="{0975E306-C6CD-4C82-9DB5-A581AA13E5A3}"/>
          </ac:spMkLst>
        </pc:spChg>
        <pc:spChg chg="del">
          <ac:chgData name="Nicole Gaut" userId="S::nicole.gaut@cobbk12.org::51001bb9-408d-4a42-b14e-bd6e82f83e50" providerId="AD" clId="Web-{BC9B7708-D1D5-9362-F332-F63BC21DECF5}" dt="2019-01-08T21:27:49.003" v="6"/>
          <ac:spMkLst>
            <pc:docMk/>
            <pc:sldMk cId="1078078558" sldId="257"/>
            <ac:spMk id="3" creationId="{81473FEE-9D6D-448F-8AA9-E95D2E5F5FCA}"/>
          </ac:spMkLst>
        </pc:spChg>
        <pc:spChg chg="mod">
          <ac:chgData name="Nicole Gaut" userId="S::nicole.gaut@cobbk12.org::51001bb9-408d-4a42-b14e-bd6e82f83e50" providerId="AD" clId="Web-{BC9B7708-D1D5-9362-F332-F63BC21DECF5}" dt="2019-01-08T21:27:59.238" v="7"/>
          <ac:spMkLst>
            <pc:docMk/>
            <pc:sldMk cId="1078078558" sldId="257"/>
            <ac:spMk id="4" creationId="{8B6AA31E-4F01-44A8-A258-5B67BEDD8A7E}"/>
          </ac:spMkLst>
        </pc:spChg>
        <pc:picChg chg="add mod ord modCrop">
          <ac:chgData name="Nicole Gaut" userId="S::nicole.gaut@cobbk12.org::51001bb9-408d-4a42-b14e-bd6e82f83e50" providerId="AD" clId="Web-{BC9B7708-D1D5-9362-F332-F63BC21DECF5}" dt="2019-01-08T21:27:59.238" v="7"/>
          <ac:picMkLst>
            <pc:docMk/>
            <pc:sldMk cId="1078078558" sldId="257"/>
            <ac:picMk id="5" creationId="{8E3CF647-5D4E-40F5-A8BE-67E78A2745D1}"/>
          </ac:picMkLst>
        </pc:picChg>
      </pc:sldChg>
      <pc:sldChg chg="addSp modSp new mod setBg">
        <pc:chgData name="Nicole Gaut" userId="S::nicole.gaut@cobbk12.org::51001bb9-408d-4a42-b14e-bd6e82f83e50" providerId="AD" clId="Web-{BC9B7708-D1D5-9362-F332-F63BC21DECF5}" dt="2019-01-08T21:28:33.005" v="13"/>
        <pc:sldMkLst>
          <pc:docMk/>
          <pc:sldMk cId="1354000738" sldId="258"/>
        </pc:sldMkLst>
        <pc:picChg chg="add mod">
          <ac:chgData name="Nicole Gaut" userId="S::nicole.gaut@cobbk12.org::51001bb9-408d-4a42-b14e-bd6e82f83e50" providerId="AD" clId="Web-{BC9B7708-D1D5-9362-F332-F63BC21DECF5}" dt="2019-01-08T21:28:33.005" v="13"/>
          <ac:picMkLst>
            <pc:docMk/>
            <pc:sldMk cId="1354000738" sldId="258"/>
            <ac:picMk id="2" creationId="{ADAF822F-75E0-4DE6-A275-19E377E41F94}"/>
          </ac:picMkLst>
        </pc:picChg>
      </pc:sldChg>
      <pc:sldChg chg="addSp delSp modSp new mod ord setBg">
        <pc:chgData name="Nicole Gaut" userId="S::nicole.gaut@cobbk12.org::51001bb9-408d-4a42-b14e-bd6e82f83e50" providerId="AD" clId="Web-{BC9B7708-D1D5-9362-F332-F63BC21DECF5}" dt="2019-01-08T21:29:17.928" v="25"/>
        <pc:sldMkLst>
          <pc:docMk/>
          <pc:sldMk cId="1017074790" sldId="259"/>
        </pc:sldMkLst>
        <pc:spChg chg="mod ord">
          <ac:chgData name="Nicole Gaut" userId="S::nicole.gaut@cobbk12.org::51001bb9-408d-4a42-b14e-bd6e82f83e50" providerId="AD" clId="Web-{BC9B7708-D1D5-9362-F332-F63BC21DECF5}" dt="2019-01-08T21:29:13.897" v="22" actId="20577"/>
          <ac:spMkLst>
            <pc:docMk/>
            <pc:sldMk cId="1017074790" sldId="259"/>
            <ac:spMk id="2" creationId="{017C0ACE-FBEF-43FE-85E1-A330A3FA4945}"/>
          </ac:spMkLst>
        </pc:spChg>
        <pc:spChg chg="del">
          <ac:chgData name="Nicole Gaut" userId="S::nicole.gaut@cobbk12.org::51001bb9-408d-4a42-b14e-bd6e82f83e50" providerId="AD" clId="Web-{BC9B7708-D1D5-9362-F332-F63BC21DECF5}" dt="2019-01-08T21:28:47.349" v="15"/>
          <ac:spMkLst>
            <pc:docMk/>
            <pc:sldMk cId="1017074790" sldId="259"/>
            <ac:spMk id="3" creationId="{18746ACC-FBF2-447F-9D0C-D65700245B42}"/>
          </ac:spMkLst>
        </pc:spChg>
        <pc:spChg chg="del">
          <ac:chgData name="Nicole Gaut" userId="S::nicole.gaut@cobbk12.org::51001bb9-408d-4a42-b14e-bd6e82f83e50" providerId="AD" clId="Web-{BC9B7708-D1D5-9362-F332-F63BC21DECF5}" dt="2019-01-08T21:28:56.521" v="16"/>
          <ac:spMkLst>
            <pc:docMk/>
            <pc:sldMk cId="1017074790" sldId="259"/>
            <ac:spMk id="4" creationId="{D94F42CC-72F3-482B-AE34-C37571F296E7}"/>
          </ac:spMkLst>
        </pc:spChg>
        <pc:picChg chg="add mod ord">
          <ac:chgData name="Nicole Gaut" userId="S::nicole.gaut@cobbk12.org::51001bb9-408d-4a42-b14e-bd6e82f83e50" providerId="AD" clId="Web-{BC9B7708-D1D5-9362-F332-F63BC21DECF5}" dt="2019-01-08T21:29:05.147" v="17"/>
          <ac:picMkLst>
            <pc:docMk/>
            <pc:sldMk cId="1017074790" sldId="259"/>
            <ac:picMk id="5" creationId="{CE8B07D5-9898-41BA-9506-3CA06DEEF715}"/>
          </ac:picMkLst>
        </pc:picChg>
        <pc:picChg chg="add mod ord">
          <ac:chgData name="Nicole Gaut" userId="S::nicole.gaut@cobbk12.org::51001bb9-408d-4a42-b14e-bd6e82f83e50" providerId="AD" clId="Web-{BC9B7708-D1D5-9362-F332-F63BC21DECF5}" dt="2019-01-08T21:29:05.147" v="17"/>
          <ac:picMkLst>
            <pc:docMk/>
            <pc:sldMk cId="1017074790" sldId="259"/>
            <ac:picMk id="7" creationId="{524096AB-D3FE-47D2-B617-4A9B02DE73B1}"/>
          </ac:picMkLst>
        </pc:picChg>
      </pc:sldChg>
      <pc:sldChg chg="addSp delSp modSp new mod setBg">
        <pc:chgData name="Nicole Gaut" userId="S::nicole.gaut@cobbk12.org::51001bb9-408d-4a42-b14e-bd6e82f83e50" providerId="AD" clId="Web-{BC9B7708-D1D5-9362-F332-F63BC21DECF5}" dt="2019-01-08T21:29:38.898" v="29"/>
        <pc:sldMkLst>
          <pc:docMk/>
          <pc:sldMk cId="2551804440" sldId="260"/>
        </pc:sldMkLst>
        <pc:spChg chg="mod">
          <ac:chgData name="Nicole Gaut" userId="S::nicole.gaut@cobbk12.org::51001bb9-408d-4a42-b14e-bd6e82f83e50" providerId="AD" clId="Web-{BC9B7708-D1D5-9362-F332-F63BC21DECF5}" dt="2019-01-08T21:29:38.898" v="29"/>
          <ac:spMkLst>
            <pc:docMk/>
            <pc:sldMk cId="2551804440" sldId="260"/>
            <ac:spMk id="2" creationId="{24DB921A-0AA1-4A48-9674-5A47FBB9892C}"/>
          </ac:spMkLst>
        </pc:spChg>
        <pc:spChg chg="del">
          <ac:chgData name="Nicole Gaut" userId="S::nicole.gaut@cobbk12.org::51001bb9-408d-4a42-b14e-bd6e82f83e50" providerId="AD" clId="Web-{BC9B7708-D1D5-9362-F332-F63BC21DECF5}" dt="2019-01-08T21:29:35.351" v="28"/>
          <ac:spMkLst>
            <pc:docMk/>
            <pc:sldMk cId="2551804440" sldId="260"/>
            <ac:spMk id="3" creationId="{B828831D-D99B-467C-A9A6-7DAFD1E46568}"/>
          </ac:spMkLst>
        </pc:spChg>
        <pc:spChg chg="mod">
          <ac:chgData name="Nicole Gaut" userId="S::nicole.gaut@cobbk12.org::51001bb9-408d-4a42-b14e-bd6e82f83e50" providerId="AD" clId="Web-{BC9B7708-D1D5-9362-F332-F63BC21DECF5}" dt="2019-01-08T21:29:38.898" v="29"/>
          <ac:spMkLst>
            <pc:docMk/>
            <pc:sldMk cId="2551804440" sldId="260"/>
            <ac:spMk id="4" creationId="{34E14B00-289D-4A5A-B502-60E23B972952}"/>
          </ac:spMkLst>
        </pc:spChg>
        <pc:picChg chg="add mod ord">
          <ac:chgData name="Nicole Gaut" userId="S::nicole.gaut@cobbk12.org::51001bb9-408d-4a42-b14e-bd6e82f83e50" providerId="AD" clId="Web-{BC9B7708-D1D5-9362-F332-F63BC21DECF5}" dt="2019-01-08T21:29:38.898" v="29"/>
          <ac:picMkLst>
            <pc:docMk/>
            <pc:sldMk cId="2551804440" sldId="260"/>
            <ac:picMk id="5" creationId="{D1AA3944-C9E1-4B8B-B636-D045E03FBE1E}"/>
          </ac:picMkLst>
        </pc:picChg>
      </pc:sldChg>
    </pc:docChg>
  </pc:docChgLst>
  <pc:docChgLst>
    <pc:chgData name="Nicole Gaut" userId="S::nicole.gaut@cobbk12.org::51001bb9-408d-4a42-b14e-bd6e82f83e50" providerId="AD" clId="Web-{D1FD25A1-4955-BBD4-80F1-2A5ED118C3F9}"/>
    <pc:docChg chg="addSld modSld">
      <pc:chgData name="Nicole Gaut" userId="S::nicole.gaut@cobbk12.org::51001bb9-408d-4a42-b14e-bd6e82f83e50" providerId="AD" clId="Web-{D1FD25A1-4955-BBD4-80F1-2A5ED118C3F9}" dt="2019-01-11T13:50:15.604" v="193" actId="14100"/>
      <pc:docMkLst>
        <pc:docMk/>
      </pc:docMkLst>
      <pc:sldChg chg="addSp modSp new">
        <pc:chgData name="Nicole Gaut" userId="S::nicole.gaut@cobbk12.org::51001bb9-408d-4a42-b14e-bd6e82f83e50" providerId="AD" clId="Web-{D1FD25A1-4955-BBD4-80F1-2A5ED118C3F9}" dt="2019-01-11T13:50:15.604" v="193" actId="14100"/>
        <pc:sldMkLst>
          <pc:docMk/>
          <pc:sldMk cId="1565974753" sldId="261"/>
        </pc:sldMkLst>
        <pc:spChg chg="add mod">
          <ac:chgData name="Nicole Gaut" userId="S::nicole.gaut@cobbk12.org::51001bb9-408d-4a42-b14e-bd6e82f83e50" providerId="AD" clId="Web-{D1FD25A1-4955-BBD4-80F1-2A5ED118C3F9}" dt="2019-01-11T13:48:24.741" v="190" actId="1076"/>
          <ac:spMkLst>
            <pc:docMk/>
            <pc:sldMk cId="1565974753" sldId="261"/>
            <ac:spMk id="2" creationId="{FFB5C975-F0BE-4266-A02F-868F3BA54C0B}"/>
          </ac:spMkLst>
        </pc:spChg>
        <pc:picChg chg="add mod">
          <ac:chgData name="Nicole Gaut" userId="S::nicole.gaut@cobbk12.org::51001bb9-408d-4a42-b14e-bd6e82f83e50" providerId="AD" clId="Web-{D1FD25A1-4955-BBD4-80F1-2A5ED118C3F9}" dt="2019-01-11T13:50:15.604" v="193" actId="14100"/>
          <ac:picMkLst>
            <pc:docMk/>
            <pc:sldMk cId="1565974753" sldId="261"/>
            <ac:picMk id="3" creationId="{94978096-D36D-42C3-9260-E10C4E1B0C1D}"/>
          </ac:picMkLst>
        </pc:picChg>
      </pc:sldChg>
    </pc:docChg>
  </pc:docChgLst>
  <pc:docChgLst>
    <pc:chgData name="Nicole Gaut" userId="S::nicole.gaut@cobbk12.org::51001bb9-408d-4a42-b14e-bd6e82f83e50" providerId="AD" clId="Web-{F84F24FC-63F1-1ACF-4872-AAF663CBC51A}"/>
    <pc:docChg chg="modSld sldOrd">
      <pc:chgData name="Nicole Gaut" userId="S::nicole.gaut@cobbk12.org::51001bb9-408d-4a42-b14e-bd6e82f83e50" providerId="AD" clId="Web-{F84F24FC-63F1-1ACF-4872-AAF663CBC51A}" dt="2019-01-09T13:51:32.239" v="269" actId="14100"/>
      <pc:docMkLst>
        <pc:docMk/>
      </pc:docMkLst>
      <pc:sldChg chg="modSp">
        <pc:chgData name="Nicole Gaut" userId="S::nicole.gaut@cobbk12.org::51001bb9-408d-4a42-b14e-bd6e82f83e50" providerId="AD" clId="Web-{F84F24FC-63F1-1ACF-4872-AAF663CBC51A}" dt="2019-01-09T13:48:47.952" v="125" actId="20577"/>
        <pc:sldMkLst>
          <pc:docMk/>
          <pc:sldMk cId="1078078558" sldId="257"/>
        </pc:sldMkLst>
        <pc:spChg chg="mod">
          <ac:chgData name="Nicole Gaut" userId="S::nicole.gaut@cobbk12.org::51001bb9-408d-4a42-b14e-bd6e82f83e50" providerId="AD" clId="Web-{F84F24FC-63F1-1ACF-4872-AAF663CBC51A}" dt="2019-01-09T13:48:47.952" v="125" actId="20577"/>
          <ac:spMkLst>
            <pc:docMk/>
            <pc:sldMk cId="1078078558" sldId="257"/>
            <ac:spMk id="2" creationId="{0975E306-C6CD-4C82-9DB5-A581AA13E5A3}"/>
          </ac:spMkLst>
        </pc:spChg>
        <pc:spChg chg="mod">
          <ac:chgData name="Nicole Gaut" userId="S::nicole.gaut@cobbk12.org::51001bb9-408d-4a42-b14e-bd6e82f83e50" providerId="AD" clId="Web-{F84F24FC-63F1-1ACF-4872-AAF663CBC51A}" dt="2019-01-09T13:48:35.279" v="124" actId="14100"/>
          <ac:spMkLst>
            <pc:docMk/>
            <pc:sldMk cId="1078078558" sldId="257"/>
            <ac:spMk id="4" creationId="{8B6AA31E-4F01-44A8-A258-5B67BEDD8A7E}"/>
          </ac:spMkLst>
        </pc:spChg>
      </pc:sldChg>
      <pc:sldChg chg="modSp ord">
        <pc:chgData name="Nicole Gaut" userId="S::nicole.gaut@cobbk12.org::51001bb9-408d-4a42-b14e-bd6e82f83e50" providerId="AD" clId="Web-{F84F24FC-63F1-1ACF-4872-AAF663CBC51A}" dt="2019-01-09T13:51:32.239" v="269" actId="14100"/>
        <pc:sldMkLst>
          <pc:docMk/>
          <pc:sldMk cId="2551804440" sldId="260"/>
        </pc:sldMkLst>
        <pc:spChg chg="mod">
          <ac:chgData name="Nicole Gaut" userId="S::nicole.gaut@cobbk12.org::51001bb9-408d-4a42-b14e-bd6e82f83e50" providerId="AD" clId="Web-{F84F24FC-63F1-1ACF-4872-AAF663CBC51A}" dt="2019-01-09T13:51:29.786" v="268" actId="14100"/>
          <ac:spMkLst>
            <pc:docMk/>
            <pc:sldMk cId="2551804440" sldId="260"/>
            <ac:spMk id="2" creationId="{24DB921A-0AA1-4A48-9674-5A47FBB9892C}"/>
          </ac:spMkLst>
        </pc:spChg>
        <pc:spChg chg="mod">
          <ac:chgData name="Nicole Gaut" userId="S::nicole.gaut@cobbk12.org::51001bb9-408d-4a42-b14e-bd6e82f83e50" providerId="AD" clId="Web-{F84F24FC-63F1-1ACF-4872-AAF663CBC51A}" dt="2019-01-09T13:51:32.239" v="269" actId="14100"/>
          <ac:spMkLst>
            <pc:docMk/>
            <pc:sldMk cId="2551804440" sldId="260"/>
            <ac:spMk id="4" creationId="{34E14B00-289D-4A5A-B502-60E23B97295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xmlns="" id="{CE8B07D5-9898-41BA-9506-3CA06DEEF7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8799" r="2" b="10112"/>
          <a:stretch/>
        </p:blipFill>
        <p:spPr>
          <a:xfrm>
            <a:off x="20" y="-7629"/>
            <a:ext cx="6095979" cy="6865629"/>
          </a:xfrm>
          <a:prstGeom prst="rect">
            <a:avLst/>
          </a:prstGeom>
        </p:spPr>
      </p:pic>
      <p:pic>
        <p:nvPicPr>
          <p:cNvPr id="7" name="Picture 7" descr="A bunch of items that are on a table&#10;&#10;Description generated with high confidence">
            <a:extLst>
              <a:ext uri="{FF2B5EF4-FFF2-40B4-BE49-F238E27FC236}">
                <a16:creationId xmlns:a16="http://schemas.microsoft.com/office/drawing/2014/main" xmlns="" id="{524096AB-D3FE-47D2-B617-4A9B02DE73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2426" r="-2" b="14604"/>
          <a:stretch/>
        </p:blipFill>
        <p:spPr>
          <a:xfrm>
            <a:off x="6095999" y="10"/>
            <a:ext cx="6096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7C0ACE-FBEF-43FE-85E1-A330A3FA4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 dirty="0">
                <a:solidFill>
                  <a:schemeClr val="tx1"/>
                </a:solidFill>
              </a:rPr>
              <a:t>ARTIST TRADING CARDS</a:t>
            </a:r>
          </a:p>
        </p:txBody>
      </p:sp>
    </p:spTree>
    <p:extLst>
      <p:ext uri="{BB962C8B-B14F-4D97-AF65-F5344CB8AC3E}">
        <p14:creationId xmlns:p14="http://schemas.microsoft.com/office/powerpoint/2010/main" val="101707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DB921A-0AA1-4A48-9674-5A47FBB98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84" y="277252"/>
            <a:ext cx="3044953" cy="800039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000" dirty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E14B00-289D-4A5A-B502-60E23B972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099" y="1201360"/>
            <a:ext cx="4339142" cy="5311441"/>
          </a:xfrm>
        </p:spPr>
        <p:txBody>
          <a:bodyPr vert="horz" lIns="91440" tIns="45720" rIns="91440" bIns="45720" rtlCol="0" anchor="t" anchorCtr="1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Today I am...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Drawing in my sketchbook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Creating an artist trading card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 That I can...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Build on my drawing skills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 creative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Share my work with others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am successful When I....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Draw in my sketchbook for 7 min.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Create a unique artist trading card using the elements of art and principles of design</a:t>
            </a:r>
          </a:p>
        </p:txBody>
      </p:sp>
      <p:pic>
        <p:nvPicPr>
          <p:cNvPr id="5" name="Picture 5" descr="A picture containing person, table, indoor, wall&#10;&#10;Description generated with very high confidence">
            <a:extLst>
              <a:ext uri="{FF2B5EF4-FFF2-40B4-BE49-F238E27FC236}">
                <a16:creationId xmlns:a16="http://schemas.microsoft.com/office/drawing/2014/main" xmlns="" id="{D1AA3944-C9E1-4B8B-B636-D045E03FB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137" r="16046" b="-1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04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75E306-C6CD-4C82-9DB5-A581AA13E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400" dirty="0"/>
              <a:t>Essential Questions</a:t>
            </a:r>
          </a:p>
        </p:txBody>
      </p:sp>
      <p:pic>
        <p:nvPicPr>
          <p:cNvPr id="5" name="Picture 5" descr="A picture containing text&#10;&#10;Description generated with high confidence">
            <a:extLst>
              <a:ext uri="{FF2B5EF4-FFF2-40B4-BE49-F238E27FC236}">
                <a16:creationId xmlns:a16="http://schemas.microsoft.com/office/drawing/2014/main" xmlns="" id="{8E3CF647-5D4E-40F5-A8BE-67E78A2745D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840" r="2840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6AA31E-4F01-44A8-A258-5B67BEDD8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45496" y="2640692"/>
            <a:ext cx="5925310" cy="378744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How will you use your knowledge of the art elements and principles of design to create an aesthetically pleasing composition that you will share with a peer?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What will make your card unique?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What medium will you use to create your piece?</a:t>
            </a:r>
          </a:p>
        </p:txBody>
      </p:sp>
    </p:spTree>
    <p:extLst>
      <p:ext uri="{BB962C8B-B14F-4D97-AF65-F5344CB8AC3E}">
        <p14:creationId xmlns:p14="http://schemas.microsoft.com/office/powerpoint/2010/main" val="1078078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&#10;&#10;Description generated with high confidence">
            <a:extLst>
              <a:ext uri="{FF2B5EF4-FFF2-40B4-BE49-F238E27FC236}">
                <a16:creationId xmlns:a16="http://schemas.microsoft.com/office/drawing/2014/main" xmlns="" id="{ADAF822F-75E0-4DE6-A275-19E377E41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63" b="571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00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B5C975-F0BE-4266-A02F-868F3BA54C0B}"/>
              </a:ext>
            </a:extLst>
          </p:cNvPr>
          <p:cNvSpPr txBox="1"/>
          <p:nvPr/>
        </p:nvSpPr>
        <p:spPr>
          <a:xfrm>
            <a:off x="466876" y="255209"/>
            <a:ext cx="5670247" cy="627864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CHECKLIST </a:t>
            </a:r>
            <a:endParaRPr lang="en-US" sz="2400" b="1" dirty="0"/>
          </a:p>
          <a:p>
            <a:pPr marL="285750" indent="-285750">
              <a:buFont typeface="Wingdings"/>
              <a:buChar char="ü"/>
            </a:pPr>
            <a:endParaRPr lang="en-US" sz="2400" b="1" dirty="0"/>
          </a:p>
          <a:p>
            <a:pPr marL="285750" indent="-285750">
              <a:buFont typeface="Wingdings"/>
              <a:buChar char="ü"/>
            </a:pPr>
            <a:r>
              <a:rPr lang="en-US" sz="2400" b="1"/>
              <a:t>Your composition and subject matter is unique</a:t>
            </a:r>
            <a:endParaRPr lang="en-US" sz="2400" b="1" dirty="0"/>
          </a:p>
          <a:p>
            <a:pPr marL="285750" indent="-285750">
              <a:buFont typeface="Wingdings"/>
              <a:buChar char="ü"/>
            </a:pPr>
            <a:endParaRPr lang="en-US" sz="2400" b="1" dirty="0"/>
          </a:p>
          <a:p>
            <a:pPr marL="285750" indent="-285750">
              <a:buFont typeface="Wingdings"/>
              <a:buChar char="ü"/>
            </a:pPr>
            <a:r>
              <a:rPr lang="en-US" sz="2400" b="1"/>
              <a:t>You filled the space of your canvas</a:t>
            </a:r>
            <a:endParaRPr lang="en-US" sz="2400" b="1" dirty="0"/>
          </a:p>
          <a:p>
            <a:pPr marL="285750" indent="-285750">
              <a:buFont typeface="Wingdings"/>
              <a:buChar char="ü"/>
            </a:pPr>
            <a:endParaRPr lang="en-US" sz="2400" b="1" dirty="0"/>
          </a:p>
          <a:p>
            <a:pPr marL="285750" indent="-285750">
              <a:buFont typeface="Wingdings"/>
              <a:buChar char="ü"/>
            </a:pPr>
            <a:r>
              <a:rPr lang="en-US" sz="2400" b="1"/>
              <a:t>Your craftsmanship is neat</a:t>
            </a:r>
            <a:endParaRPr lang="en-US" sz="2400" b="1" dirty="0"/>
          </a:p>
          <a:p>
            <a:pPr marL="285750" indent="-285750">
              <a:buFont typeface="Wingdings"/>
              <a:buChar char="ü"/>
            </a:pPr>
            <a:endParaRPr lang="en-US" sz="2400" b="1" dirty="0"/>
          </a:p>
          <a:p>
            <a:pPr marL="285750" indent="-285750">
              <a:buFont typeface="Wingdings"/>
              <a:buChar char="ü"/>
            </a:pPr>
            <a:r>
              <a:rPr lang="en-US" sz="2400" b="1"/>
              <a:t>You have applied color</a:t>
            </a:r>
            <a:endParaRPr lang="en-US" sz="2400" b="1" dirty="0"/>
          </a:p>
          <a:p>
            <a:pPr marL="285750" indent="-285750">
              <a:buFont typeface="Wingdings"/>
              <a:buChar char="ü"/>
            </a:pPr>
            <a:endParaRPr lang="en-US" sz="2400" b="1" dirty="0"/>
          </a:p>
          <a:p>
            <a:pPr marL="285750" indent="-285750">
              <a:buFont typeface="Wingdings"/>
              <a:buChar char="ü"/>
            </a:pPr>
            <a:r>
              <a:rPr lang="en-US" sz="2400" b="1"/>
              <a:t>You have introduced yourself on the back of your card</a:t>
            </a:r>
            <a:endParaRPr lang="en-US" sz="2400" b="1" dirty="0"/>
          </a:p>
          <a:p>
            <a:pPr marL="285750" indent="-285750">
              <a:buFont typeface="Wingdings"/>
              <a:buChar char="ü"/>
            </a:pPr>
            <a:endParaRPr lang="en-US" sz="2400" b="1" dirty="0"/>
          </a:p>
          <a:p>
            <a:pPr marL="285750" indent="-285750">
              <a:buFont typeface="Wingdings"/>
              <a:buChar char="ü"/>
            </a:pPr>
            <a:r>
              <a:rPr lang="en-US" sz="2400" b="1" dirty="0"/>
              <a:t>You have written an </a:t>
            </a:r>
            <a:r>
              <a:rPr lang="en-US" sz="2400" b="1"/>
              <a:t>inspirational quote....don't forget the citation</a:t>
            </a:r>
          </a:p>
          <a:p>
            <a:endParaRPr lang="en-US" dirty="0"/>
          </a:p>
        </p:txBody>
      </p:sp>
      <p:pic>
        <p:nvPicPr>
          <p:cNvPr id="3" name="Picture 3" descr="A picture containing photo&#10;&#10;Description generated with very high confidence">
            <a:extLst>
              <a:ext uri="{FF2B5EF4-FFF2-40B4-BE49-F238E27FC236}">
                <a16:creationId xmlns:a16="http://schemas.microsoft.com/office/drawing/2014/main" xmlns="" id="{94978096-D36D-42C3-9260-E10C4E1B0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543" y="318589"/>
            <a:ext cx="4956628" cy="640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7475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TF00001246</Template>
  <TotalTime>0</TotalTime>
  <Words>111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Gill Sans MT</vt:lpstr>
      <vt:lpstr>Wingdings</vt:lpstr>
      <vt:lpstr>Parcel</vt:lpstr>
      <vt:lpstr>ARTIST TRADING CARDS</vt:lpstr>
      <vt:lpstr>Agenda</vt:lpstr>
      <vt:lpstr>Essential Questions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Gaut</dc:creator>
  <cp:lastModifiedBy>Nicole Bonadonna</cp:lastModifiedBy>
  <cp:revision>123</cp:revision>
  <dcterms:created xsi:type="dcterms:W3CDTF">2015-12-01T21:32:24Z</dcterms:created>
  <dcterms:modified xsi:type="dcterms:W3CDTF">2019-01-11T19:05:39Z</dcterms:modified>
</cp:coreProperties>
</file>