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66" r:id="rId6"/>
    <p:sldId id="259" r:id="rId7"/>
    <p:sldId id="260" r:id="rId8"/>
    <p:sldId id="261" r:id="rId9"/>
    <p:sldId id="262" r:id="rId10"/>
    <p:sldId id="263" r:id="rId11"/>
    <p:sldId id="264"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53" y="4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9F193C-42F4-44E6-BD52-913B3B83223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B50DAA-5D3C-4D13-919F-FF5CE3DE7FBE}" type="slidenum">
              <a:rPr lang="en-US" smtClean="0"/>
              <a:t>‹#›</a:t>
            </a:fld>
            <a:endParaRPr lang="en-US" dirty="0"/>
          </a:p>
        </p:txBody>
      </p:sp>
    </p:spTree>
    <p:extLst>
      <p:ext uri="{BB962C8B-B14F-4D97-AF65-F5344CB8AC3E}">
        <p14:creationId xmlns:p14="http://schemas.microsoft.com/office/powerpoint/2010/main" val="343363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F193C-42F4-44E6-BD52-913B3B83223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B50DAA-5D3C-4D13-919F-FF5CE3DE7FBE}" type="slidenum">
              <a:rPr lang="en-US" smtClean="0"/>
              <a:t>‹#›</a:t>
            </a:fld>
            <a:endParaRPr lang="en-US" dirty="0"/>
          </a:p>
        </p:txBody>
      </p:sp>
    </p:spTree>
    <p:extLst>
      <p:ext uri="{BB962C8B-B14F-4D97-AF65-F5344CB8AC3E}">
        <p14:creationId xmlns:p14="http://schemas.microsoft.com/office/powerpoint/2010/main" val="204683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F193C-42F4-44E6-BD52-913B3B83223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B50DAA-5D3C-4D13-919F-FF5CE3DE7FBE}" type="slidenum">
              <a:rPr lang="en-US" smtClean="0"/>
              <a:t>‹#›</a:t>
            </a:fld>
            <a:endParaRPr lang="en-US" dirty="0"/>
          </a:p>
        </p:txBody>
      </p:sp>
    </p:spTree>
    <p:extLst>
      <p:ext uri="{BB962C8B-B14F-4D97-AF65-F5344CB8AC3E}">
        <p14:creationId xmlns:p14="http://schemas.microsoft.com/office/powerpoint/2010/main" val="364138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F193C-42F4-44E6-BD52-913B3B83223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B50DAA-5D3C-4D13-919F-FF5CE3DE7FBE}" type="slidenum">
              <a:rPr lang="en-US" smtClean="0"/>
              <a:t>‹#›</a:t>
            </a:fld>
            <a:endParaRPr lang="en-US" dirty="0"/>
          </a:p>
        </p:txBody>
      </p:sp>
    </p:spTree>
    <p:extLst>
      <p:ext uri="{BB962C8B-B14F-4D97-AF65-F5344CB8AC3E}">
        <p14:creationId xmlns:p14="http://schemas.microsoft.com/office/powerpoint/2010/main" val="2135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F193C-42F4-44E6-BD52-913B3B83223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B50DAA-5D3C-4D13-919F-FF5CE3DE7FBE}" type="slidenum">
              <a:rPr lang="en-US" smtClean="0"/>
              <a:t>‹#›</a:t>
            </a:fld>
            <a:endParaRPr lang="en-US" dirty="0"/>
          </a:p>
        </p:txBody>
      </p:sp>
    </p:spTree>
    <p:extLst>
      <p:ext uri="{BB962C8B-B14F-4D97-AF65-F5344CB8AC3E}">
        <p14:creationId xmlns:p14="http://schemas.microsoft.com/office/powerpoint/2010/main" val="369544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9F193C-42F4-44E6-BD52-913B3B832234}"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B50DAA-5D3C-4D13-919F-FF5CE3DE7FBE}" type="slidenum">
              <a:rPr lang="en-US" smtClean="0"/>
              <a:t>‹#›</a:t>
            </a:fld>
            <a:endParaRPr lang="en-US" dirty="0"/>
          </a:p>
        </p:txBody>
      </p:sp>
    </p:spTree>
    <p:extLst>
      <p:ext uri="{BB962C8B-B14F-4D97-AF65-F5344CB8AC3E}">
        <p14:creationId xmlns:p14="http://schemas.microsoft.com/office/powerpoint/2010/main" val="339857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9F193C-42F4-44E6-BD52-913B3B832234}" type="datetimeFigureOut">
              <a:rPr lang="en-US" smtClean="0"/>
              <a:t>9/12/2016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B50DAA-5D3C-4D13-919F-FF5CE3DE7FBE}" type="slidenum">
              <a:rPr lang="en-US" smtClean="0"/>
              <a:t>‹#›</a:t>
            </a:fld>
            <a:endParaRPr lang="en-US" dirty="0"/>
          </a:p>
        </p:txBody>
      </p:sp>
    </p:spTree>
    <p:extLst>
      <p:ext uri="{BB962C8B-B14F-4D97-AF65-F5344CB8AC3E}">
        <p14:creationId xmlns:p14="http://schemas.microsoft.com/office/powerpoint/2010/main" val="366256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9F193C-42F4-44E6-BD52-913B3B832234}" type="datetimeFigureOut">
              <a:rPr lang="en-US" smtClean="0"/>
              <a:t>9/12/2016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B50DAA-5D3C-4D13-919F-FF5CE3DE7FBE}" type="slidenum">
              <a:rPr lang="en-US" smtClean="0"/>
              <a:t>‹#›</a:t>
            </a:fld>
            <a:endParaRPr lang="en-US" dirty="0"/>
          </a:p>
        </p:txBody>
      </p:sp>
    </p:spTree>
    <p:extLst>
      <p:ext uri="{BB962C8B-B14F-4D97-AF65-F5344CB8AC3E}">
        <p14:creationId xmlns:p14="http://schemas.microsoft.com/office/powerpoint/2010/main" val="99634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F193C-42F4-44E6-BD52-913B3B832234}" type="datetimeFigureOut">
              <a:rPr lang="en-US" smtClean="0"/>
              <a:t>9/12/2016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B50DAA-5D3C-4D13-919F-FF5CE3DE7FBE}" type="slidenum">
              <a:rPr lang="en-US" smtClean="0"/>
              <a:t>‹#›</a:t>
            </a:fld>
            <a:endParaRPr lang="en-US" dirty="0"/>
          </a:p>
        </p:txBody>
      </p:sp>
    </p:spTree>
    <p:extLst>
      <p:ext uri="{BB962C8B-B14F-4D97-AF65-F5344CB8AC3E}">
        <p14:creationId xmlns:p14="http://schemas.microsoft.com/office/powerpoint/2010/main" val="327914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F193C-42F4-44E6-BD52-913B3B832234}"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B50DAA-5D3C-4D13-919F-FF5CE3DE7FBE}" type="slidenum">
              <a:rPr lang="en-US" smtClean="0"/>
              <a:t>‹#›</a:t>
            </a:fld>
            <a:endParaRPr lang="en-US" dirty="0"/>
          </a:p>
        </p:txBody>
      </p:sp>
    </p:spTree>
    <p:extLst>
      <p:ext uri="{BB962C8B-B14F-4D97-AF65-F5344CB8AC3E}">
        <p14:creationId xmlns:p14="http://schemas.microsoft.com/office/powerpoint/2010/main" val="32206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F193C-42F4-44E6-BD52-913B3B832234}"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B50DAA-5D3C-4D13-919F-FF5CE3DE7FBE}" type="slidenum">
              <a:rPr lang="en-US" smtClean="0"/>
              <a:t>‹#›</a:t>
            </a:fld>
            <a:endParaRPr lang="en-US" dirty="0"/>
          </a:p>
        </p:txBody>
      </p:sp>
    </p:spTree>
    <p:extLst>
      <p:ext uri="{BB962C8B-B14F-4D97-AF65-F5344CB8AC3E}">
        <p14:creationId xmlns:p14="http://schemas.microsoft.com/office/powerpoint/2010/main" val="343041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F193C-42F4-44E6-BD52-913B3B832234}" type="datetimeFigureOut">
              <a:rPr lang="en-US" smtClean="0"/>
              <a:t>9/12/2016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50DAA-5D3C-4D13-919F-FF5CE3DE7FBE}" type="slidenum">
              <a:rPr lang="en-US" smtClean="0"/>
              <a:t>‹#›</a:t>
            </a:fld>
            <a:endParaRPr lang="en-US" dirty="0"/>
          </a:p>
        </p:txBody>
      </p:sp>
    </p:spTree>
    <p:extLst>
      <p:ext uri="{BB962C8B-B14F-4D97-AF65-F5344CB8AC3E}">
        <p14:creationId xmlns:p14="http://schemas.microsoft.com/office/powerpoint/2010/main" val="3021801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rgbClr val="FF0000"/>
                </a:solidFill>
              </a:rPr>
              <a:t>Operation Proud Nation</a:t>
            </a:r>
            <a:endParaRPr lang="en-US" sz="7200" dirty="0">
              <a:solidFill>
                <a:srgbClr val="FF0000"/>
              </a:solidFill>
            </a:endParaRPr>
          </a:p>
        </p:txBody>
      </p:sp>
      <p:sp>
        <p:nvSpPr>
          <p:cNvPr id="3" name="Subtitle 2"/>
          <p:cNvSpPr>
            <a:spLocks noGrp="1"/>
          </p:cNvSpPr>
          <p:nvPr>
            <p:ph type="subTitle" idx="1"/>
          </p:nvPr>
        </p:nvSpPr>
        <p:spPr/>
        <p:txBody>
          <a:bodyPr>
            <a:normAutofit fontScale="77500" lnSpcReduction="20000"/>
          </a:bodyPr>
          <a:lstStyle/>
          <a:p>
            <a:r>
              <a:rPr lang="en-US" sz="3600" b="1" dirty="0">
                <a:solidFill>
                  <a:srgbClr val="0070C0"/>
                </a:solidFill>
              </a:rPr>
              <a:t>How will you create a colorful artwork that expresses gratitude and appreciation for members of the U.S. military serving at home and around the world, using your knowledge of the elements of art and principles of design?</a:t>
            </a:r>
          </a:p>
          <a:p>
            <a:endParaRPr lang="en-US" dirty="0"/>
          </a:p>
        </p:txBody>
      </p:sp>
    </p:spTree>
    <p:extLst>
      <p:ext uri="{BB962C8B-B14F-4D97-AF65-F5344CB8AC3E}">
        <p14:creationId xmlns:p14="http://schemas.microsoft.com/office/powerpoint/2010/main" val="400515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r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1946" y="1259457"/>
            <a:ext cx="2608177" cy="107994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ar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578" y="155279"/>
            <a:ext cx="4653966" cy="323984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ar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73" y="3324774"/>
            <a:ext cx="5777122" cy="317064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ar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5690" y="3681332"/>
            <a:ext cx="5006196" cy="28140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9520" y="155279"/>
            <a:ext cx="1845505" cy="1015663"/>
          </a:xfrm>
          <a:prstGeom prst="rect">
            <a:avLst/>
          </a:prstGeom>
          <a:noFill/>
        </p:spPr>
        <p:txBody>
          <a:bodyPr wrap="none" rtlCol="0">
            <a:spAutoFit/>
          </a:bodyPr>
          <a:lstStyle/>
          <a:p>
            <a:r>
              <a:rPr lang="en-US" sz="6000" dirty="0" smtClean="0"/>
              <a:t>Army</a:t>
            </a:r>
            <a:endParaRPr lang="en-US" sz="6000" dirty="0"/>
          </a:p>
        </p:txBody>
      </p:sp>
    </p:spTree>
    <p:extLst>
      <p:ext uri="{BB962C8B-B14F-4D97-AF65-F5344CB8AC3E}">
        <p14:creationId xmlns:p14="http://schemas.microsoft.com/office/powerpoint/2010/main" val="267119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national gu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809" y="246631"/>
            <a:ext cx="3048000" cy="30765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air for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198" name="Picture 6" descr="Image result for air fo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970" y="990261"/>
            <a:ext cx="5703798" cy="541290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air for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3696713"/>
            <a:ext cx="4404781" cy="275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83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3479" y="508958"/>
            <a:ext cx="3903889" cy="1200329"/>
          </a:xfrm>
          <a:prstGeom prst="rect">
            <a:avLst/>
          </a:prstGeom>
          <a:noFill/>
        </p:spPr>
        <p:txBody>
          <a:bodyPr wrap="none" rtlCol="0">
            <a:spAutoFit/>
          </a:bodyPr>
          <a:lstStyle/>
          <a:p>
            <a:r>
              <a:rPr lang="en-US" sz="3600" dirty="0" smtClean="0"/>
              <a:t>Ticket out the door!</a:t>
            </a:r>
          </a:p>
          <a:p>
            <a:endParaRPr lang="en-US" dirty="0"/>
          </a:p>
          <a:p>
            <a:endParaRPr lang="en-US" dirty="0"/>
          </a:p>
        </p:txBody>
      </p:sp>
      <p:sp>
        <p:nvSpPr>
          <p:cNvPr id="3" name="TextBox 2"/>
          <p:cNvSpPr txBox="1"/>
          <p:nvPr/>
        </p:nvSpPr>
        <p:spPr>
          <a:xfrm>
            <a:off x="0" y="1432288"/>
            <a:ext cx="12257715" cy="3108543"/>
          </a:xfrm>
          <a:prstGeom prst="rect">
            <a:avLst/>
          </a:prstGeom>
          <a:noFill/>
        </p:spPr>
        <p:txBody>
          <a:bodyPr wrap="none" rtlCol="0">
            <a:spAutoFit/>
          </a:bodyPr>
          <a:lstStyle/>
          <a:p>
            <a:r>
              <a:rPr lang="en-US" sz="2800" dirty="0" smtClean="0"/>
              <a:t>What are some of the hardships associated with moving from one place to another</a:t>
            </a:r>
          </a:p>
          <a:p>
            <a:endParaRPr lang="en-US" sz="2800" dirty="0"/>
          </a:p>
          <a:p>
            <a:r>
              <a:rPr lang="en-US" sz="2800" dirty="0" smtClean="0"/>
              <a:t>For the soldier?</a:t>
            </a:r>
          </a:p>
          <a:p>
            <a:endParaRPr lang="en-US" sz="2800" dirty="0"/>
          </a:p>
          <a:p>
            <a:r>
              <a:rPr lang="en-US" sz="2800" dirty="0" smtClean="0"/>
              <a:t>For their husband or wife?</a:t>
            </a:r>
          </a:p>
          <a:p>
            <a:endParaRPr lang="en-US" sz="2800" dirty="0"/>
          </a:p>
          <a:p>
            <a:r>
              <a:rPr lang="en-US" sz="2800" dirty="0" smtClean="0"/>
              <a:t>For their children?</a:t>
            </a:r>
            <a:endParaRPr lang="en-US" sz="2800" dirty="0"/>
          </a:p>
        </p:txBody>
      </p:sp>
    </p:spTree>
    <p:extLst>
      <p:ext uri="{BB962C8B-B14F-4D97-AF65-F5344CB8AC3E}">
        <p14:creationId xmlns:p14="http://schemas.microsoft.com/office/powerpoint/2010/main" val="88248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004646"/>
            <a:ext cx="1196738" cy="923330"/>
          </a:xfrm>
          <a:prstGeom prst="rect">
            <a:avLst/>
          </a:prstGeom>
          <a:noFill/>
        </p:spPr>
        <p:txBody>
          <a:bodyPr wrap="none" rtlCol="0">
            <a:spAutoFit/>
          </a:bodyPr>
          <a:lstStyle/>
          <a:p>
            <a:r>
              <a:rPr lang="en-US" dirty="0" smtClean="0"/>
              <a:t>Resources:</a:t>
            </a:r>
          </a:p>
          <a:p>
            <a:endParaRPr lang="en-US" dirty="0"/>
          </a:p>
          <a:p>
            <a:endParaRPr lang="en-US" dirty="0"/>
          </a:p>
        </p:txBody>
      </p:sp>
    </p:spTree>
    <p:extLst>
      <p:ext uri="{BB962C8B-B14F-4D97-AF65-F5344CB8AC3E}">
        <p14:creationId xmlns:p14="http://schemas.microsoft.com/office/powerpoint/2010/main" val="180867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123" y="0"/>
            <a:ext cx="12365180" cy="7478970"/>
          </a:xfrm>
          <a:prstGeom prst="rect">
            <a:avLst/>
          </a:prstGeom>
          <a:noFill/>
        </p:spPr>
        <p:txBody>
          <a:bodyPr wrap="none" rtlCol="0">
            <a:spAutoFit/>
          </a:bodyPr>
          <a:lstStyle/>
          <a:p>
            <a:r>
              <a:rPr lang="en-US" sz="4000" b="1" u="sng" dirty="0" smtClean="0"/>
              <a:t>Did you know?</a:t>
            </a:r>
          </a:p>
          <a:p>
            <a:r>
              <a:rPr lang="en-US" sz="4000" dirty="0" smtClean="0"/>
              <a:t>That the US military responds to people in distress               </a:t>
            </a:r>
          </a:p>
          <a:p>
            <a:r>
              <a:rPr lang="en-US" sz="4000" dirty="0" smtClean="0"/>
              <a:t>all over the world by providing</a:t>
            </a:r>
          </a:p>
          <a:p>
            <a:r>
              <a:rPr lang="en-US" sz="4000" dirty="0" smtClean="0"/>
              <a:t>Humanitarian aide following natural disasters</a:t>
            </a:r>
          </a:p>
          <a:p>
            <a:endParaRPr lang="en-US" sz="4000" dirty="0" smtClean="0"/>
          </a:p>
          <a:p>
            <a:r>
              <a:rPr lang="en-US" sz="4000" dirty="0" smtClean="0"/>
              <a:t>Since 1973, the US military has been an entirely </a:t>
            </a:r>
          </a:p>
          <a:p>
            <a:r>
              <a:rPr lang="en-US" sz="4000" dirty="0" smtClean="0"/>
              <a:t>“volunteer” military</a:t>
            </a:r>
          </a:p>
          <a:p>
            <a:endParaRPr lang="en-US" sz="4000" dirty="0"/>
          </a:p>
          <a:p>
            <a:r>
              <a:rPr lang="en-US" sz="4000" dirty="0" smtClean="0"/>
              <a:t>That every person in the military counts on support</a:t>
            </a:r>
          </a:p>
          <a:p>
            <a:r>
              <a:rPr lang="en-US" sz="4000" dirty="0" smtClean="0"/>
              <a:t>From their family, friends, and community while on active</a:t>
            </a:r>
          </a:p>
          <a:p>
            <a:r>
              <a:rPr lang="en-US" sz="4000" dirty="0" smtClean="0"/>
              <a:t>duty</a:t>
            </a:r>
            <a:endParaRPr lang="en-US" sz="4000" dirty="0"/>
          </a:p>
          <a:p>
            <a:endParaRPr lang="en-US" sz="4000" dirty="0"/>
          </a:p>
        </p:txBody>
      </p:sp>
    </p:spTree>
    <p:extLst>
      <p:ext uri="{BB962C8B-B14F-4D97-AF65-F5344CB8AC3E}">
        <p14:creationId xmlns:p14="http://schemas.microsoft.com/office/powerpoint/2010/main" val="340255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litary 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745" y="78716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38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ilitary 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81" y="275327"/>
            <a:ext cx="5657850" cy="3267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ilitary p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909" y="275327"/>
            <a:ext cx="5153711" cy="3267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ilitary p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141" y="3914264"/>
            <a:ext cx="4048125" cy="26860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ilitary p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092" y="3914264"/>
            <a:ext cx="477520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86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246" y="457200"/>
            <a:ext cx="11280589" cy="6186309"/>
          </a:xfrm>
          <a:prstGeom prst="rect">
            <a:avLst/>
          </a:prstGeom>
          <a:noFill/>
        </p:spPr>
        <p:txBody>
          <a:bodyPr wrap="none" rtlCol="0">
            <a:spAutoFit/>
          </a:bodyPr>
          <a:lstStyle/>
          <a:p>
            <a:r>
              <a:rPr lang="en-US" sz="3600" b="1" u="sng" dirty="0" smtClean="0"/>
              <a:t>Did You know?</a:t>
            </a:r>
          </a:p>
          <a:p>
            <a:r>
              <a:rPr lang="en-US" sz="3600" dirty="0" smtClean="0"/>
              <a:t>That approximately 20% of members of the active</a:t>
            </a:r>
          </a:p>
          <a:p>
            <a:r>
              <a:rPr lang="en-US" sz="3600" dirty="0" smtClean="0"/>
              <a:t>Military are stationed outside the continental US</a:t>
            </a:r>
          </a:p>
          <a:p>
            <a:endParaRPr lang="en-US" sz="3600" dirty="0"/>
          </a:p>
          <a:p>
            <a:r>
              <a:rPr lang="en-US" sz="3600" dirty="0" smtClean="0"/>
              <a:t>That on average a member of the military can expect to </a:t>
            </a:r>
          </a:p>
          <a:p>
            <a:r>
              <a:rPr lang="en-US" sz="3600" dirty="0" smtClean="0"/>
              <a:t>Relocate every 3-6 years, while serving in the armed forces.</a:t>
            </a:r>
          </a:p>
          <a:p>
            <a:endParaRPr lang="en-US" sz="3600" dirty="0"/>
          </a:p>
          <a:p>
            <a:r>
              <a:rPr lang="en-US" sz="3600" dirty="0" smtClean="0"/>
              <a:t>That over 50% of military members are married, </a:t>
            </a:r>
          </a:p>
          <a:p>
            <a:r>
              <a:rPr lang="en-US" sz="3600" dirty="0" smtClean="0"/>
              <a:t>43% have children and there are 1.8 million children being</a:t>
            </a:r>
          </a:p>
          <a:p>
            <a:r>
              <a:rPr lang="en-US" sz="3600" dirty="0" smtClean="0"/>
              <a:t>Raised in military families</a:t>
            </a:r>
          </a:p>
          <a:p>
            <a:endParaRPr lang="en-US" dirty="0"/>
          </a:p>
          <a:p>
            <a:endParaRPr lang="en-US" dirty="0"/>
          </a:p>
        </p:txBody>
      </p:sp>
    </p:spTree>
    <p:extLst>
      <p:ext uri="{BB962C8B-B14F-4D97-AF65-F5344CB8AC3E}">
        <p14:creationId xmlns:p14="http://schemas.microsoft.com/office/powerpoint/2010/main" val="135475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ilitary p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1642" y="248839"/>
            <a:ext cx="10046960" cy="640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0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ilitary 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786" y="352601"/>
            <a:ext cx="9018221" cy="25852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ilitary 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152" y="3237127"/>
            <a:ext cx="9853490" cy="328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15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ari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736" y="303983"/>
            <a:ext cx="8861031" cy="63297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2732" y="715993"/>
            <a:ext cx="3329758" cy="1200329"/>
          </a:xfrm>
          <a:prstGeom prst="rect">
            <a:avLst/>
          </a:prstGeom>
          <a:noFill/>
        </p:spPr>
        <p:txBody>
          <a:bodyPr wrap="none" rtlCol="0">
            <a:spAutoFit/>
          </a:bodyPr>
          <a:lstStyle/>
          <a:p>
            <a:r>
              <a:rPr lang="en-US" sz="7200" b="1" dirty="0" smtClean="0"/>
              <a:t>Marines</a:t>
            </a:r>
            <a:endParaRPr lang="en-US" sz="7200" b="1" dirty="0"/>
          </a:p>
        </p:txBody>
      </p:sp>
    </p:spTree>
    <p:extLst>
      <p:ext uri="{BB962C8B-B14F-4D97-AF65-F5344CB8AC3E}">
        <p14:creationId xmlns:p14="http://schemas.microsoft.com/office/powerpoint/2010/main" val="412206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na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083" y="351692"/>
            <a:ext cx="9494275" cy="53398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44695" y="5888330"/>
            <a:ext cx="1323183" cy="769441"/>
          </a:xfrm>
          <a:prstGeom prst="rect">
            <a:avLst/>
          </a:prstGeom>
        </p:spPr>
        <p:txBody>
          <a:bodyPr wrap="none">
            <a:spAutoFit/>
          </a:bodyPr>
          <a:lstStyle/>
          <a:p>
            <a:r>
              <a:rPr lang="en-US" sz="4400" dirty="0" smtClean="0"/>
              <a:t>Navy</a:t>
            </a:r>
            <a:endParaRPr lang="en-US" sz="4400" dirty="0"/>
          </a:p>
        </p:txBody>
      </p:sp>
    </p:spTree>
    <p:extLst>
      <p:ext uri="{BB962C8B-B14F-4D97-AF65-F5344CB8AC3E}">
        <p14:creationId xmlns:p14="http://schemas.microsoft.com/office/powerpoint/2010/main" val="1525736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208</Words>
  <Application>Microsoft Office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Operation Proud 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Proud Nation</dc:title>
  <dc:creator>Nicole Bonadonna</dc:creator>
  <cp:lastModifiedBy>Nicole Bonadonna</cp:lastModifiedBy>
  <cp:revision>10</cp:revision>
  <dcterms:created xsi:type="dcterms:W3CDTF">2016-09-11T23:42:48Z</dcterms:created>
  <dcterms:modified xsi:type="dcterms:W3CDTF">2016-09-12T18:51:08Z</dcterms:modified>
</cp:coreProperties>
</file>