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65" r:id="rId4"/>
    <p:sldId id="256" r:id="rId5"/>
    <p:sldId id="257" r:id="rId6"/>
    <p:sldId id="258" r:id="rId7"/>
    <p:sldId id="260" r:id="rId8"/>
    <p:sldId id="259" r:id="rId9"/>
    <p:sldId id="270" r:id="rId10"/>
    <p:sldId id="261" r:id="rId11"/>
    <p:sldId id="262" r:id="rId12"/>
    <p:sldId id="267" r:id="rId13"/>
    <p:sldId id="263" r:id="rId14"/>
    <p:sldId id="269" r:id="rId15"/>
    <p:sldId id="268"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8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685CD0-4F36-44FA-8297-A878B922B6FB}"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C8952-A876-41A8-8485-CC8EEB3676E0}" type="slidenum">
              <a:rPr lang="en-US" smtClean="0"/>
              <a:t>‹#›</a:t>
            </a:fld>
            <a:endParaRPr lang="en-US"/>
          </a:p>
        </p:txBody>
      </p:sp>
    </p:spTree>
    <p:extLst>
      <p:ext uri="{BB962C8B-B14F-4D97-AF65-F5344CB8AC3E}">
        <p14:creationId xmlns:p14="http://schemas.microsoft.com/office/powerpoint/2010/main" val="554578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685CD0-4F36-44FA-8297-A878B922B6FB}"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C8952-A876-41A8-8485-CC8EEB3676E0}" type="slidenum">
              <a:rPr lang="en-US" smtClean="0"/>
              <a:t>‹#›</a:t>
            </a:fld>
            <a:endParaRPr lang="en-US"/>
          </a:p>
        </p:txBody>
      </p:sp>
    </p:spTree>
    <p:extLst>
      <p:ext uri="{BB962C8B-B14F-4D97-AF65-F5344CB8AC3E}">
        <p14:creationId xmlns:p14="http://schemas.microsoft.com/office/powerpoint/2010/main" val="376262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685CD0-4F36-44FA-8297-A878B922B6FB}"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C8952-A876-41A8-8485-CC8EEB3676E0}" type="slidenum">
              <a:rPr lang="en-US" smtClean="0"/>
              <a:t>‹#›</a:t>
            </a:fld>
            <a:endParaRPr lang="en-US"/>
          </a:p>
        </p:txBody>
      </p:sp>
    </p:spTree>
    <p:extLst>
      <p:ext uri="{BB962C8B-B14F-4D97-AF65-F5344CB8AC3E}">
        <p14:creationId xmlns:p14="http://schemas.microsoft.com/office/powerpoint/2010/main" val="285256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7685CD0-4F36-44FA-8297-A878B922B6FB}" type="datetimeFigureOut">
              <a:rPr lang="en-US" smtClean="0"/>
              <a:t>11/2/2017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27C8952-A876-41A8-8485-CC8EEB3676E0}" type="slidenum">
              <a:rPr lang="en-US" smtClean="0"/>
              <a:t>‹#›</a:t>
            </a:fld>
            <a:endParaRPr lang="en-US"/>
          </a:p>
        </p:txBody>
      </p:sp>
    </p:spTree>
    <p:extLst>
      <p:ext uri="{BB962C8B-B14F-4D97-AF65-F5344CB8AC3E}">
        <p14:creationId xmlns:p14="http://schemas.microsoft.com/office/powerpoint/2010/main" val="2710788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7685CD0-4F36-44FA-8297-A878B922B6FB}" type="datetimeFigureOut">
              <a:rPr lang="en-US" smtClean="0"/>
              <a:t>11/2/2017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27C8952-A876-41A8-8485-CC8EEB3676E0}" type="slidenum">
              <a:rPr lang="en-US" smtClean="0"/>
              <a:t>‹#›</a:t>
            </a:fld>
            <a:endParaRPr lang="en-US"/>
          </a:p>
        </p:txBody>
      </p:sp>
    </p:spTree>
    <p:extLst>
      <p:ext uri="{BB962C8B-B14F-4D97-AF65-F5344CB8AC3E}">
        <p14:creationId xmlns:p14="http://schemas.microsoft.com/office/powerpoint/2010/main" val="3112658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7685CD0-4F36-44FA-8297-A878B922B6FB}" type="datetimeFigureOut">
              <a:rPr lang="en-US" smtClean="0"/>
              <a:t>11/2/2017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27C8952-A876-41A8-8485-CC8EEB3676E0}" type="slidenum">
              <a:rPr lang="en-US" smtClean="0"/>
              <a:t>‹#›</a:t>
            </a:fld>
            <a:endParaRPr lang="en-US"/>
          </a:p>
        </p:txBody>
      </p:sp>
    </p:spTree>
    <p:extLst>
      <p:ext uri="{BB962C8B-B14F-4D97-AF65-F5344CB8AC3E}">
        <p14:creationId xmlns:p14="http://schemas.microsoft.com/office/powerpoint/2010/main" val="3455638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7685CD0-4F36-44FA-8297-A878B922B6FB}" type="datetimeFigureOut">
              <a:rPr lang="en-US" smtClean="0"/>
              <a:t>11/2/2017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27C8952-A876-41A8-8485-CC8EEB3676E0}" type="slidenum">
              <a:rPr lang="en-US" smtClean="0"/>
              <a:t>‹#›</a:t>
            </a:fld>
            <a:endParaRPr lang="en-US"/>
          </a:p>
        </p:txBody>
      </p:sp>
    </p:spTree>
    <p:extLst>
      <p:ext uri="{BB962C8B-B14F-4D97-AF65-F5344CB8AC3E}">
        <p14:creationId xmlns:p14="http://schemas.microsoft.com/office/powerpoint/2010/main" val="739970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7685CD0-4F36-44FA-8297-A878B922B6FB}" type="datetimeFigureOut">
              <a:rPr lang="en-US" smtClean="0"/>
              <a:t>11/2/2017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27C8952-A876-41A8-8485-CC8EEB3676E0}" type="slidenum">
              <a:rPr lang="en-US" smtClean="0"/>
              <a:t>‹#›</a:t>
            </a:fld>
            <a:endParaRPr lang="en-US"/>
          </a:p>
        </p:txBody>
      </p:sp>
    </p:spTree>
    <p:extLst>
      <p:ext uri="{BB962C8B-B14F-4D97-AF65-F5344CB8AC3E}">
        <p14:creationId xmlns:p14="http://schemas.microsoft.com/office/powerpoint/2010/main" val="2480105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7685CD0-4F36-44FA-8297-A878B922B6FB}" type="datetimeFigureOut">
              <a:rPr lang="en-US" smtClean="0"/>
              <a:t>11/2/2017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27C8952-A876-41A8-8485-CC8EEB3676E0}" type="slidenum">
              <a:rPr lang="en-US" smtClean="0"/>
              <a:t>‹#›</a:t>
            </a:fld>
            <a:endParaRPr lang="en-US"/>
          </a:p>
        </p:txBody>
      </p:sp>
    </p:spTree>
    <p:extLst>
      <p:ext uri="{BB962C8B-B14F-4D97-AF65-F5344CB8AC3E}">
        <p14:creationId xmlns:p14="http://schemas.microsoft.com/office/powerpoint/2010/main" val="337544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7685CD0-4F36-44FA-8297-A878B922B6FB}" type="datetimeFigureOut">
              <a:rPr lang="en-US" smtClean="0"/>
              <a:t>11/2/2017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27C8952-A876-41A8-8485-CC8EEB3676E0}" type="slidenum">
              <a:rPr lang="en-US" smtClean="0"/>
              <a:t>‹#›</a:t>
            </a:fld>
            <a:endParaRPr lang="en-US"/>
          </a:p>
        </p:txBody>
      </p:sp>
    </p:spTree>
    <p:extLst>
      <p:ext uri="{BB962C8B-B14F-4D97-AF65-F5344CB8AC3E}">
        <p14:creationId xmlns:p14="http://schemas.microsoft.com/office/powerpoint/2010/main" val="901224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7685CD0-4F36-44FA-8297-A878B922B6FB}" type="datetimeFigureOut">
              <a:rPr lang="en-US" smtClean="0"/>
              <a:t>11/2/2017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27C8952-A876-41A8-8485-CC8EEB3676E0}" type="slidenum">
              <a:rPr lang="en-US" smtClean="0"/>
              <a:t>‹#›</a:t>
            </a:fld>
            <a:endParaRPr lang="en-US"/>
          </a:p>
        </p:txBody>
      </p:sp>
    </p:spTree>
    <p:extLst>
      <p:ext uri="{BB962C8B-B14F-4D97-AF65-F5344CB8AC3E}">
        <p14:creationId xmlns:p14="http://schemas.microsoft.com/office/powerpoint/2010/main" val="2181131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685CD0-4F36-44FA-8297-A878B922B6FB}"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C8952-A876-41A8-8485-CC8EEB3676E0}" type="slidenum">
              <a:rPr lang="en-US" smtClean="0"/>
              <a:t>‹#›</a:t>
            </a:fld>
            <a:endParaRPr lang="en-US"/>
          </a:p>
        </p:txBody>
      </p:sp>
    </p:spTree>
    <p:extLst>
      <p:ext uri="{BB962C8B-B14F-4D97-AF65-F5344CB8AC3E}">
        <p14:creationId xmlns:p14="http://schemas.microsoft.com/office/powerpoint/2010/main" val="2710788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7685CD0-4F36-44FA-8297-A878B922B6FB}" type="datetimeFigureOut">
              <a:rPr lang="en-US" smtClean="0"/>
              <a:t>11/2/2017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27C8952-A876-41A8-8485-CC8EEB3676E0}" type="slidenum">
              <a:rPr lang="en-US" smtClean="0"/>
              <a:t>‹#›</a:t>
            </a:fld>
            <a:endParaRPr lang="en-US"/>
          </a:p>
        </p:txBody>
      </p:sp>
    </p:spTree>
    <p:extLst>
      <p:ext uri="{BB962C8B-B14F-4D97-AF65-F5344CB8AC3E}">
        <p14:creationId xmlns:p14="http://schemas.microsoft.com/office/powerpoint/2010/main" val="376262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7685CD0-4F36-44FA-8297-A878B922B6FB}" type="datetimeFigureOut">
              <a:rPr lang="en-US" smtClean="0"/>
              <a:t>11/2/2017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27C8952-A876-41A8-8485-CC8EEB3676E0}" type="slidenum">
              <a:rPr lang="en-US" smtClean="0"/>
              <a:t>‹#›</a:t>
            </a:fld>
            <a:endParaRPr lang="en-US"/>
          </a:p>
        </p:txBody>
      </p:sp>
    </p:spTree>
    <p:extLst>
      <p:ext uri="{BB962C8B-B14F-4D97-AF65-F5344CB8AC3E}">
        <p14:creationId xmlns:p14="http://schemas.microsoft.com/office/powerpoint/2010/main" val="285256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7685CD0-4F36-44FA-8297-A878B922B6FB}" type="datetimeFigureOut">
              <a:rPr lang="en-US" smtClean="0"/>
              <a:t>11/2/2017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27C8952-A876-41A8-8485-CC8EEB3676E0}" type="slidenum">
              <a:rPr lang="en-US" smtClean="0"/>
              <a:t>‹#›</a:t>
            </a:fld>
            <a:endParaRPr lang="en-US"/>
          </a:p>
        </p:txBody>
      </p:sp>
    </p:spTree>
    <p:extLst>
      <p:ext uri="{BB962C8B-B14F-4D97-AF65-F5344CB8AC3E}">
        <p14:creationId xmlns:p14="http://schemas.microsoft.com/office/powerpoint/2010/main" val="2710788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7685CD0-4F36-44FA-8297-A878B922B6FB}" type="datetimeFigureOut">
              <a:rPr lang="en-US" smtClean="0"/>
              <a:t>11/2/2017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27C8952-A876-41A8-8485-CC8EEB3676E0}" type="slidenum">
              <a:rPr lang="en-US" smtClean="0"/>
              <a:t>‹#›</a:t>
            </a:fld>
            <a:endParaRPr lang="en-US"/>
          </a:p>
        </p:txBody>
      </p:sp>
    </p:spTree>
    <p:extLst>
      <p:ext uri="{BB962C8B-B14F-4D97-AF65-F5344CB8AC3E}">
        <p14:creationId xmlns:p14="http://schemas.microsoft.com/office/powerpoint/2010/main" val="3112658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7685CD0-4F36-44FA-8297-A878B922B6FB}" type="datetimeFigureOut">
              <a:rPr lang="en-US" smtClean="0"/>
              <a:t>11/2/2017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27C8952-A876-41A8-8485-CC8EEB3676E0}" type="slidenum">
              <a:rPr lang="en-US" smtClean="0"/>
              <a:t>‹#›</a:t>
            </a:fld>
            <a:endParaRPr lang="en-US"/>
          </a:p>
        </p:txBody>
      </p:sp>
    </p:spTree>
    <p:extLst>
      <p:ext uri="{BB962C8B-B14F-4D97-AF65-F5344CB8AC3E}">
        <p14:creationId xmlns:p14="http://schemas.microsoft.com/office/powerpoint/2010/main" val="3455638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7685CD0-4F36-44FA-8297-A878B922B6FB}" type="datetimeFigureOut">
              <a:rPr lang="en-US" smtClean="0"/>
              <a:t>11/2/2017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27C8952-A876-41A8-8485-CC8EEB3676E0}" type="slidenum">
              <a:rPr lang="en-US" smtClean="0"/>
              <a:t>‹#›</a:t>
            </a:fld>
            <a:endParaRPr lang="en-US"/>
          </a:p>
        </p:txBody>
      </p:sp>
    </p:spTree>
    <p:extLst>
      <p:ext uri="{BB962C8B-B14F-4D97-AF65-F5344CB8AC3E}">
        <p14:creationId xmlns:p14="http://schemas.microsoft.com/office/powerpoint/2010/main" val="739970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7685CD0-4F36-44FA-8297-A878B922B6FB}" type="datetimeFigureOut">
              <a:rPr lang="en-US" smtClean="0"/>
              <a:t>11/2/2017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27C8952-A876-41A8-8485-CC8EEB3676E0}" type="slidenum">
              <a:rPr lang="en-US" smtClean="0"/>
              <a:t>‹#›</a:t>
            </a:fld>
            <a:endParaRPr lang="en-US"/>
          </a:p>
        </p:txBody>
      </p:sp>
    </p:spTree>
    <p:extLst>
      <p:ext uri="{BB962C8B-B14F-4D97-AF65-F5344CB8AC3E}">
        <p14:creationId xmlns:p14="http://schemas.microsoft.com/office/powerpoint/2010/main" val="24801053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7685CD0-4F36-44FA-8297-A878B922B6FB}" type="datetimeFigureOut">
              <a:rPr lang="en-US" smtClean="0"/>
              <a:t>11/2/2017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27C8952-A876-41A8-8485-CC8EEB3676E0}" type="slidenum">
              <a:rPr lang="en-US" smtClean="0"/>
              <a:t>‹#›</a:t>
            </a:fld>
            <a:endParaRPr lang="en-US"/>
          </a:p>
        </p:txBody>
      </p:sp>
    </p:spTree>
    <p:extLst>
      <p:ext uri="{BB962C8B-B14F-4D97-AF65-F5344CB8AC3E}">
        <p14:creationId xmlns:p14="http://schemas.microsoft.com/office/powerpoint/2010/main" val="3375448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7685CD0-4F36-44FA-8297-A878B922B6FB}" type="datetimeFigureOut">
              <a:rPr lang="en-US" smtClean="0"/>
              <a:t>11/2/2017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27C8952-A876-41A8-8485-CC8EEB3676E0}" type="slidenum">
              <a:rPr lang="en-US" smtClean="0"/>
              <a:t>‹#›</a:t>
            </a:fld>
            <a:endParaRPr lang="en-US"/>
          </a:p>
        </p:txBody>
      </p:sp>
    </p:spTree>
    <p:extLst>
      <p:ext uri="{BB962C8B-B14F-4D97-AF65-F5344CB8AC3E}">
        <p14:creationId xmlns:p14="http://schemas.microsoft.com/office/powerpoint/2010/main" val="901224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7685CD0-4F36-44FA-8297-A878B922B6FB}" type="datetimeFigureOut">
              <a:rPr lang="en-US" smtClean="0"/>
              <a:t>11/2/2017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27C8952-A876-41A8-8485-CC8EEB3676E0}" type="slidenum">
              <a:rPr lang="en-US" smtClean="0"/>
              <a:t>‹#›</a:t>
            </a:fld>
            <a:endParaRPr lang="en-US"/>
          </a:p>
        </p:txBody>
      </p:sp>
    </p:spTree>
    <p:extLst>
      <p:ext uri="{BB962C8B-B14F-4D97-AF65-F5344CB8AC3E}">
        <p14:creationId xmlns:p14="http://schemas.microsoft.com/office/powerpoint/2010/main" val="2181131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685CD0-4F36-44FA-8297-A878B922B6FB}"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C8952-A876-41A8-8485-CC8EEB3676E0}" type="slidenum">
              <a:rPr lang="en-US" smtClean="0"/>
              <a:t>‹#›</a:t>
            </a:fld>
            <a:endParaRPr lang="en-US"/>
          </a:p>
        </p:txBody>
      </p:sp>
    </p:spTree>
    <p:extLst>
      <p:ext uri="{BB962C8B-B14F-4D97-AF65-F5344CB8AC3E}">
        <p14:creationId xmlns:p14="http://schemas.microsoft.com/office/powerpoint/2010/main" val="31126581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7685CD0-4F36-44FA-8297-A878B922B6FB}" type="datetimeFigureOut">
              <a:rPr lang="en-US" smtClean="0"/>
              <a:t>11/2/2017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27C8952-A876-41A8-8485-CC8EEB3676E0}" type="slidenum">
              <a:rPr lang="en-US" smtClean="0"/>
              <a:t>‹#›</a:t>
            </a:fld>
            <a:endParaRPr lang="en-US"/>
          </a:p>
        </p:txBody>
      </p:sp>
    </p:spTree>
    <p:extLst>
      <p:ext uri="{BB962C8B-B14F-4D97-AF65-F5344CB8AC3E}">
        <p14:creationId xmlns:p14="http://schemas.microsoft.com/office/powerpoint/2010/main" val="376262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7685CD0-4F36-44FA-8297-A878B922B6FB}" type="datetimeFigureOut">
              <a:rPr lang="en-US" smtClean="0"/>
              <a:t>11/2/2017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27C8952-A876-41A8-8485-CC8EEB3676E0}" type="slidenum">
              <a:rPr lang="en-US" smtClean="0"/>
              <a:t>‹#›</a:t>
            </a:fld>
            <a:endParaRPr lang="en-US"/>
          </a:p>
        </p:txBody>
      </p:sp>
    </p:spTree>
    <p:extLst>
      <p:ext uri="{BB962C8B-B14F-4D97-AF65-F5344CB8AC3E}">
        <p14:creationId xmlns:p14="http://schemas.microsoft.com/office/powerpoint/2010/main" val="285256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685CD0-4F36-44FA-8297-A878B922B6FB}"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7C8952-A876-41A8-8485-CC8EEB3676E0}" type="slidenum">
              <a:rPr lang="en-US" smtClean="0"/>
              <a:t>‹#›</a:t>
            </a:fld>
            <a:endParaRPr lang="en-US"/>
          </a:p>
        </p:txBody>
      </p:sp>
    </p:spTree>
    <p:extLst>
      <p:ext uri="{BB962C8B-B14F-4D97-AF65-F5344CB8AC3E}">
        <p14:creationId xmlns:p14="http://schemas.microsoft.com/office/powerpoint/2010/main" val="3455638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685CD0-4F36-44FA-8297-A878B922B6FB}" type="datetimeFigureOut">
              <a:rPr lang="en-US" smtClean="0"/>
              <a:t>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7C8952-A876-41A8-8485-CC8EEB3676E0}" type="slidenum">
              <a:rPr lang="en-US" smtClean="0"/>
              <a:t>‹#›</a:t>
            </a:fld>
            <a:endParaRPr lang="en-US"/>
          </a:p>
        </p:txBody>
      </p:sp>
    </p:spTree>
    <p:extLst>
      <p:ext uri="{BB962C8B-B14F-4D97-AF65-F5344CB8AC3E}">
        <p14:creationId xmlns:p14="http://schemas.microsoft.com/office/powerpoint/2010/main" val="739970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685CD0-4F36-44FA-8297-A878B922B6FB}" type="datetimeFigureOut">
              <a:rPr lang="en-US" smtClean="0"/>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7C8952-A876-41A8-8485-CC8EEB3676E0}" type="slidenum">
              <a:rPr lang="en-US" smtClean="0"/>
              <a:t>‹#›</a:t>
            </a:fld>
            <a:endParaRPr lang="en-US"/>
          </a:p>
        </p:txBody>
      </p:sp>
    </p:spTree>
    <p:extLst>
      <p:ext uri="{BB962C8B-B14F-4D97-AF65-F5344CB8AC3E}">
        <p14:creationId xmlns:p14="http://schemas.microsoft.com/office/powerpoint/2010/main" val="2480105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685CD0-4F36-44FA-8297-A878B922B6FB}" type="datetimeFigureOut">
              <a:rPr lang="en-US" smtClean="0"/>
              <a:t>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7C8952-A876-41A8-8485-CC8EEB3676E0}" type="slidenum">
              <a:rPr lang="en-US" smtClean="0"/>
              <a:t>‹#›</a:t>
            </a:fld>
            <a:endParaRPr lang="en-US"/>
          </a:p>
        </p:txBody>
      </p:sp>
    </p:spTree>
    <p:extLst>
      <p:ext uri="{BB962C8B-B14F-4D97-AF65-F5344CB8AC3E}">
        <p14:creationId xmlns:p14="http://schemas.microsoft.com/office/powerpoint/2010/main" val="337544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685CD0-4F36-44FA-8297-A878B922B6FB}"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7C8952-A876-41A8-8485-CC8EEB3676E0}" type="slidenum">
              <a:rPr lang="en-US" smtClean="0"/>
              <a:t>‹#›</a:t>
            </a:fld>
            <a:endParaRPr lang="en-US"/>
          </a:p>
        </p:txBody>
      </p:sp>
    </p:spTree>
    <p:extLst>
      <p:ext uri="{BB962C8B-B14F-4D97-AF65-F5344CB8AC3E}">
        <p14:creationId xmlns:p14="http://schemas.microsoft.com/office/powerpoint/2010/main" val="901224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685CD0-4F36-44FA-8297-A878B922B6FB}"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7C8952-A876-41A8-8485-CC8EEB3676E0}" type="slidenum">
              <a:rPr lang="en-US" smtClean="0"/>
              <a:t>‹#›</a:t>
            </a:fld>
            <a:endParaRPr lang="en-US"/>
          </a:p>
        </p:txBody>
      </p:sp>
    </p:spTree>
    <p:extLst>
      <p:ext uri="{BB962C8B-B14F-4D97-AF65-F5344CB8AC3E}">
        <p14:creationId xmlns:p14="http://schemas.microsoft.com/office/powerpoint/2010/main" val="2181131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685CD0-4F36-44FA-8297-A878B922B6FB}" type="datetimeFigureOut">
              <a:rPr lang="en-US" smtClean="0"/>
              <a:t>11/2/2017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7C8952-A876-41A8-8485-CC8EEB3676E0}" type="slidenum">
              <a:rPr lang="en-US" smtClean="0"/>
              <a:t>‹#›</a:t>
            </a:fld>
            <a:endParaRPr lang="en-US"/>
          </a:p>
        </p:txBody>
      </p:sp>
    </p:spTree>
    <p:extLst>
      <p:ext uri="{BB962C8B-B14F-4D97-AF65-F5344CB8AC3E}">
        <p14:creationId xmlns:p14="http://schemas.microsoft.com/office/powerpoint/2010/main" val="1900264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QuestionShape"/>
          <p:cNvSpPr/>
          <p:nvPr userDrawn="1"/>
        </p:nvSpPr>
        <p:spPr>
          <a:xfrm>
            <a:off x="127000" y="127000"/>
            <a:ext cx="8890000" cy="2857500"/>
          </a:xfrm>
          <a:prstGeom prst="rect">
            <a:avLst/>
          </a:prstGeom>
        </p:spPr>
        <p:txBody>
          <a:bodyPr vert="horz" lIns="91440" tIns="45720" rIns="91440" bIns="45720" rtlCol="0" anchor="ctr">
            <a:normAutofit/>
          </a:bodyPr>
          <a:lstStyle/>
          <a:p>
            <a:pPr lvl="0" algn="ctr">
              <a:spcBef>
                <a:spcPct val="0"/>
              </a:spcBef>
              <a:buNone/>
            </a:pPr>
            <a:r>
              <a:rPr lang="en-US" sz="4400" smtClean="0">
                <a:solidFill>
                  <a:schemeClr val="tx1"/>
                </a:solidFill>
                <a:latin typeface="+mj-lt"/>
                <a:ea typeface="+mj-ea"/>
                <a:cs typeface="+mj-cs"/>
              </a:rPr>
              <a:t>iRespond Question Master</a:t>
            </a:r>
            <a:endParaRPr lang="en-US" sz="4400">
              <a:solidFill>
                <a:schemeClr val="tx1"/>
              </a:solidFill>
              <a:latin typeface="+mj-lt"/>
              <a:ea typeface="+mj-ea"/>
              <a:cs typeface="+mj-cs"/>
            </a:endParaRPr>
          </a:p>
        </p:txBody>
      </p:sp>
      <p:sp>
        <p:nvSpPr>
          <p:cNvPr id="8" name="AShape"/>
          <p:cNvSpPr/>
          <p:nvPr userDrawn="1"/>
        </p:nvSpPr>
        <p:spPr>
          <a:xfrm>
            <a:off x="127000" y="31115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A.) Response A</a:t>
            </a:r>
            <a:endParaRPr lang="en-US" sz="3200">
              <a:solidFill>
                <a:schemeClr val="tx1"/>
              </a:solidFill>
            </a:endParaRPr>
          </a:p>
        </p:txBody>
      </p:sp>
      <p:sp>
        <p:nvSpPr>
          <p:cNvPr id="9" name="BShape"/>
          <p:cNvSpPr/>
          <p:nvPr userDrawn="1"/>
        </p:nvSpPr>
        <p:spPr>
          <a:xfrm>
            <a:off x="127000" y="38354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B.) Response B</a:t>
            </a:r>
            <a:endParaRPr lang="en-US" sz="3200">
              <a:solidFill>
                <a:schemeClr val="tx1"/>
              </a:solidFill>
            </a:endParaRPr>
          </a:p>
        </p:txBody>
      </p:sp>
      <p:sp>
        <p:nvSpPr>
          <p:cNvPr id="10" name="CShape"/>
          <p:cNvSpPr/>
          <p:nvPr userDrawn="1"/>
        </p:nvSpPr>
        <p:spPr>
          <a:xfrm>
            <a:off x="127000" y="45593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C.) Response C</a:t>
            </a:r>
            <a:endParaRPr lang="en-US" sz="3200">
              <a:solidFill>
                <a:schemeClr val="tx1"/>
              </a:solidFill>
            </a:endParaRPr>
          </a:p>
        </p:txBody>
      </p:sp>
      <p:sp>
        <p:nvSpPr>
          <p:cNvPr id="11" name="DShape"/>
          <p:cNvSpPr/>
          <p:nvPr userDrawn="1"/>
        </p:nvSpPr>
        <p:spPr>
          <a:xfrm>
            <a:off x="127000" y="52832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D.) Response D</a:t>
            </a:r>
            <a:endParaRPr lang="en-US" sz="3200">
              <a:solidFill>
                <a:schemeClr val="tx1"/>
              </a:solidFill>
            </a:endParaRPr>
          </a:p>
        </p:txBody>
      </p:sp>
      <p:sp>
        <p:nvSpPr>
          <p:cNvPr id="12" name="EShape"/>
          <p:cNvSpPr/>
          <p:nvPr userDrawn="1"/>
        </p:nvSpPr>
        <p:spPr>
          <a:xfrm>
            <a:off x="127000" y="60071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E.) Response E</a:t>
            </a:r>
            <a:endParaRPr lang="en-US" sz="3200">
              <a:solidFill>
                <a:schemeClr val="tx1"/>
              </a:solidFill>
            </a:endParaRPr>
          </a:p>
        </p:txBody>
      </p:sp>
      <p:sp>
        <p:nvSpPr>
          <p:cNvPr id="13" name="Percent"/>
          <p:cNvSpPr/>
          <p:nvPr userDrawn="1"/>
        </p:nvSpPr>
        <p:spPr>
          <a:xfrm>
            <a:off x="6350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Percent Complete 100%</a:t>
            </a:r>
            <a:endParaRPr lang="en-US" sz="1400">
              <a:solidFill>
                <a:srgbClr val="000000"/>
              </a:solidFill>
            </a:endParaRPr>
          </a:p>
        </p:txBody>
      </p:sp>
      <p:sp>
        <p:nvSpPr>
          <p:cNvPr id="14" name="Timer"/>
          <p:cNvSpPr/>
          <p:nvPr userDrawn="1"/>
        </p:nvSpPr>
        <p:spPr>
          <a:xfrm>
            <a:off x="254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00:30</a:t>
            </a:r>
            <a:endParaRPr lang="en-US" sz="1400">
              <a:solidFill>
                <a:srgbClr val="000000"/>
              </a:solidFill>
            </a:endParaRPr>
          </a:p>
        </p:txBody>
      </p:sp>
    </p:spTree>
    <p:extLst>
      <p:ext uri="{BB962C8B-B14F-4D97-AF65-F5344CB8AC3E}">
        <p14:creationId xmlns:p14="http://schemas.microsoft.com/office/powerpoint/2010/main" val="190026446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37" name="CorrectBarGroup"/>
          <p:cNvGrpSpPr/>
          <p:nvPr userDrawn="1"/>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userDrawn="1"/>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1"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4"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7"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0"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38" name="IncorrectBarGroup"/>
          <p:cNvGrpSpPr/>
          <p:nvPr userDrawn="1"/>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userDrawn="1"/>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3"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6"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9"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2"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36" name="AxisLineGroup"/>
          <p:cNvGrpSpPr/>
          <p:nvPr userDrawn="1"/>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userDrawn="1"/>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8"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0"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2"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Tree>
    <p:extLst>
      <p:ext uri="{BB962C8B-B14F-4D97-AF65-F5344CB8AC3E}">
        <p14:creationId xmlns:p14="http://schemas.microsoft.com/office/powerpoint/2010/main" val="190026446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insider.si.edu/2016/10/5-facts-dia-de-los-muertos-day-dead/"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colorofmylife.files.wordpress.com/2009/12/posada7.jp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colorofmylife.files.wordpress.com/2009/12/posada9.jp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05400" y="381000"/>
            <a:ext cx="4038600" cy="1470025"/>
          </a:xfrm>
        </p:spPr>
        <p:txBody>
          <a:bodyPr>
            <a:normAutofit/>
          </a:bodyPr>
          <a:lstStyle/>
          <a:p>
            <a:r>
              <a:rPr lang="en-US" dirty="0" smtClean="0"/>
              <a:t>Skeletons and Skulls </a:t>
            </a:r>
            <a:r>
              <a:rPr lang="en-US" dirty="0" smtClean="0"/>
              <a:t>Unit</a:t>
            </a:r>
            <a:endParaRPr lang="en-US" dirty="0"/>
          </a:p>
        </p:txBody>
      </p:sp>
      <p:pic>
        <p:nvPicPr>
          <p:cNvPr id="3" name="Picture 2" descr="C:\Users\BNM10496\Pictures\my work\skele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0"/>
            <a:ext cx="4572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257800" y="5638800"/>
            <a:ext cx="4572000" cy="923330"/>
          </a:xfrm>
          <a:prstGeom prst="rect">
            <a:avLst/>
          </a:prstGeom>
        </p:spPr>
        <p:txBody>
          <a:bodyPr>
            <a:spAutoFit/>
          </a:bodyPr>
          <a:lstStyle/>
          <a:p>
            <a:r>
              <a:rPr lang="en-US" dirty="0"/>
              <a:t>Artist: </a:t>
            </a:r>
            <a:r>
              <a:rPr lang="en-US" dirty="0" smtClean="0"/>
              <a:t>Ms</a:t>
            </a:r>
            <a:r>
              <a:rPr lang="en-US" dirty="0"/>
              <a:t>. </a:t>
            </a:r>
            <a:r>
              <a:rPr lang="en-US" dirty="0" smtClean="0"/>
              <a:t>Bonadonna (Gaut)</a:t>
            </a:r>
            <a:endParaRPr lang="en-US" dirty="0"/>
          </a:p>
          <a:p>
            <a:r>
              <a:rPr lang="en-US" dirty="0"/>
              <a:t>Medium: Pen</a:t>
            </a:r>
          </a:p>
          <a:p>
            <a:r>
              <a:rPr lang="en-US" dirty="0"/>
              <a:t>Year: 2012 </a:t>
            </a:r>
            <a:endParaRPr lang="en-US" dirty="0"/>
          </a:p>
        </p:txBody>
      </p:sp>
      <p:sp>
        <p:nvSpPr>
          <p:cNvPr id="5" name="TextBox 4"/>
          <p:cNvSpPr txBox="1"/>
          <p:nvPr/>
        </p:nvSpPr>
        <p:spPr>
          <a:xfrm>
            <a:off x="5181600" y="2514600"/>
            <a:ext cx="3976730" cy="2585323"/>
          </a:xfrm>
          <a:prstGeom prst="rect">
            <a:avLst/>
          </a:prstGeom>
          <a:noFill/>
        </p:spPr>
        <p:txBody>
          <a:bodyPr wrap="none" rtlCol="0">
            <a:spAutoFit/>
          </a:bodyPr>
          <a:lstStyle/>
          <a:p>
            <a:r>
              <a:rPr lang="en-US" sz="2400" dirty="0" smtClean="0"/>
              <a:t>EQ:</a:t>
            </a:r>
          </a:p>
          <a:p>
            <a:r>
              <a:rPr lang="en-US" sz="2400" dirty="0" smtClean="0"/>
              <a:t>How will you create a series of</a:t>
            </a:r>
          </a:p>
          <a:p>
            <a:r>
              <a:rPr lang="en-US" sz="2400" dirty="0" smtClean="0"/>
              <a:t>2D artworks inspired by</a:t>
            </a:r>
          </a:p>
          <a:p>
            <a:r>
              <a:rPr lang="en-US" sz="2400" dirty="0" smtClean="0"/>
              <a:t>Jose Guadalupe Posada and </a:t>
            </a:r>
          </a:p>
          <a:p>
            <a:r>
              <a:rPr lang="en-US" sz="2400" dirty="0" err="1"/>
              <a:t>Dia</a:t>
            </a:r>
            <a:r>
              <a:rPr lang="en-US" sz="2400" dirty="0"/>
              <a:t> de </a:t>
            </a:r>
            <a:r>
              <a:rPr lang="en-US" sz="2400" dirty="0" err="1"/>
              <a:t>los</a:t>
            </a:r>
            <a:r>
              <a:rPr lang="en-US" sz="2400" dirty="0"/>
              <a:t> </a:t>
            </a:r>
            <a:r>
              <a:rPr lang="en-US" sz="2400" dirty="0" err="1"/>
              <a:t>Muertos</a:t>
            </a:r>
            <a:r>
              <a:rPr lang="en-US" sz="2400" dirty="0"/>
              <a:t> </a:t>
            </a:r>
            <a:endParaRPr lang="en-US" sz="2400" dirty="0" smtClean="0"/>
          </a:p>
          <a:p>
            <a:r>
              <a:rPr lang="en-US" sz="2400" dirty="0" smtClean="0"/>
              <a:t>“Day of the Dead?” </a:t>
            </a:r>
          </a:p>
          <a:p>
            <a:endParaRPr lang="en-US" dirty="0"/>
          </a:p>
        </p:txBody>
      </p:sp>
    </p:spTree>
    <p:extLst>
      <p:ext uri="{BB962C8B-B14F-4D97-AF65-F5344CB8AC3E}">
        <p14:creationId xmlns:p14="http://schemas.microsoft.com/office/powerpoint/2010/main" val="3199828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534400" cy="5324535"/>
          </a:xfrm>
          <a:prstGeom prst="rect">
            <a:avLst/>
          </a:prstGeom>
        </p:spPr>
        <p:txBody>
          <a:bodyPr wrap="square">
            <a:spAutoFit/>
          </a:bodyPr>
          <a:lstStyle/>
          <a:p>
            <a:r>
              <a:rPr lang="en-US" sz="2000" b="1" dirty="0">
                <a:solidFill>
                  <a:srgbClr val="354146"/>
                </a:solidFill>
                <a:latin typeface="Arial" panose="020B0604020202020204" pitchFamily="34" charset="0"/>
              </a:rPr>
              <a:t>It originated in Mexico and Central America</a:t>
            </a:r>
          </a:p>
          <a:p>
            <a:r>
              <a:rPr lang="en-US" sz="2000" i="1" dirty="0" err="1">
                <a:solidFill>
                  <a:srgbClr val="354146"/>
                </a:solidFill>
                <a:latin typeface="Arial" panose="020B0604020202020204" pitchFamily="34" charset="0"/>
              </a:rPr>
              <a:t>Día</a:t>
            </a:r>
            <a:r>
              <a:rPr lang="en-US" sz="2000" i="1" dirty="0">
                <a:solidFill>
                  <a:srgbClr val="354146"/>
                </a:solidFill>
                <a:latin typeface="Arial" panose="020B0604020202020204" pitchFamily="34" charset="0"/>
              </a:rPr>
              <a:t> de </a:t>
            </a:r>
            <a:r>
              <a:rPr lang="en-US" sz="2000" i="1" dirty="0" err="1">
                <a:solidFill>
                  <a:srgbClr val="354146"/>
                </a:solidFill>
                <a:latin typeface="Arial" panose="020B0604020202020204" pitchFamily="34" charset="0"/>
              </a:rPr>
              <a:t>los</a:t>
            </a:r>
            <a:r>
              <a:rPr lang="en-US" sz="2000" i="1" dirty="0">
                <a:solidFill>
                  <a:srgbClr val="354146"/>
                </a:solidFill>
                <a:latin typeface="Arial" panose="020B0604020202020204" pitchFamily="34" charset="0"/>
              </a:rPr>
              <a:t> </a:t>
            </a:r>
            <a:r>
              <a:rPr lang="en-US" sz="2000" i="1" dirty="0" err="1">
                <a:solidFill>
                  <a:srgbClr val="354146"/>
                </a:solidFill>
                <a:latin typeface="Arial" panose="020B0604020202020204" pitchFamily="34" charset="0"/>
              </a:rPr>
              <a:t>Muertos</a:t>
            </a:r>
            <a:r>
              <a:rPr lang="en-US" sz="2000" i="1" dirty="0">
                <a:solidFill>
                  <a:srgbClr val="354146"/>
                </a:solidFill>
                <a:latin typeface="Arial" panose="020B0604020202020204" pitchFamily="34" charset="0"/>
              </a:rPr>
              <a:t> </a:t>
            </a:r>
            <a:r>
              <a:rPr lang="en-US" sz="2000" dirty="0">
                <a:solidFill>
                  <a:srgbClr val="354146"/>
                </a:solidFill>
                <a:latin typeface="Arial" panose="020B0604020202020204" pitchFamily="34" charset="0"/>
              </a:rPr>
              <a:t>originated in </a:t>
            </a:r>
            <a:r>
              <a:rPr lang="en-US" sz="2000" b="1" u="sng" dirty="0">
                <a:solidFill>
                  <a:srgbClr val="354146"/>
                </a:solidFill>
                <a:latin typeface="Arial" panose="020B0604020202020204" pitchFamily="34" charset="0"/>
              </a:rPr>
              <a:t>ancient Mesoamerica </a:t>
            </a:r>
            <a:r>
              <a:rPr lang="en-US" sz="2000" dirty="0">
                <a:solidFill>
                  <a:srgbClr val="354146"/>
                </a:solidFill>
                <a:latin typeface="Arial" panose="020B0604020202020204" pitchFamily="34" charset="0"/>
              </a:rPr>
              <a:t>(Mexico and northern Central America) where indigenous groups, including Aztec, Maya and Toltec, had specific times when they commemorated their loved ones who had passed away. Certain months were dedicated to remembering the departed, based on whether the deceased was an adult or a child</a:t>
            </a:r>
            <a:r>
              <a:rPr lang="en-US" sz="2000" dirty="0" smtClean="0">
                <a:solidFill>
                  <a:srgbClr val="354146"/>
                </a:solidFill>
                <a:latin typeface="Arial" panose="020B0604020202020204" pitchFamily="34" charset="0"/>
              </a:rPr>
              <a:t>.</a:t>
            </a:r>
          </a:p>
          <a:p>
            <a:endParaRPr lang="en-US" sz="2000" dirty="0">
              <a:solidFill>
                <a:srgbClr val="354146"/>
              </a:solidFill>
              <a:latin typeface="Arial" panose="020B0604020202020204" pitchFamily="34" charset="0"/>
            </a:endParaRPr>
          </a:p>
          <a:p>
            <a:r>
              <a:rPr lang="en-US" sz="2000" dirty="0">
                <a:solidFill>
                  <a:srgbClr val="354146"/>
                </a:solidFill>
                <a:latin typeface="Arial" panose="020B0604020202020204" pitchFamily="34" charset="0"/>
              </a:rPr>
              <a:t>After the arrival of the Spanish, this ritual of commemorating the dead was intertwined with two </a:t>
            </a:r>
            <a:r>
              <a:rPr lang="en-US" sz="2000" b="1" u="sng" dirty="0">
                <a:solidFill>
                  <a:srgbClr val="354146"/>
                </a:solidFill>
                <a:latin typeface="Arial" panose="020B0604020202020204" pitchFamily="34" charset="0"/>
              </a:rPr>
              <a:t>Spanish holidays: All Saints Day (Nov. 1) </a:t>
            </a:r>
            <a:r>
              <a:rPr lang="en-US" sz="2000" dirty="0">
                <a:solidFill>
                  <a:srgbClr val="354146"/>
                </a:solidFill>
                <a:latin typeface="Arial" panose="020B0604020202020204" pitchFamily="34" charset="0"/>
              </a:rPr>
              <a:t>and </a:t>
            </a:r>
            <a:r>
              <a:rPr lang="en-US" sz="2000" b="1" u="sng" dirty="0">
                <a:solidFill>
                  <a:srgbClr val="354146"/>
                </a:solidFill>
                <a:latin typeface="Arial" panose="020B0604020202020204" pitchFamily="34" charset="0"/>
              </a:rPr>
              <a:t>All Soul’s Day (Nov. 2). </a:t>
            </a:r>
            <a:r>
              <a:rPr lang="en-US" sz="2000" b="1" i="1" u="sng" dirty="0" err="1">
                <a:solidFill>
                  <a:srgbClr val="354146"/>
                </a:solidFill>
                <a:latin typeface="Arial" panose="020B0604020202020204" pitchFamily="34" charset="0"/>
              </a:rPr>
              <a:t>Día</a:t>
            </a:r>
            <a:r>
              <a:rPr lang="en-US" sz="2000" b="1" i="1" u="sng" dirty="0">
                <a:solidFill>
                  <a:srgbClr val="354146"/>
                </a:solidFill>
                <a:latin typeface="Arial" panose="020B0604020202020204" pitchFamily="34" charset="0"/>
              </a:rPr>
              <a:t> de </a:t>
            </a:r>
            <a:r>
              <a:rPr lang="en-US" sz="2000" b="1" i="1" u="sng" dirty="0" err="1">
                <a:solidFill>
                  <a:srgbClr val="354146"/>
                </a:solidFill>
                <a:latin typeface="Arial" panose="020B0604020202020204" pitchFamily="34" charset="0"/>
              </a:rPr>
              <a:t>los</a:t>
            </a:r>
            <a:r>
              <a:rPr lang="en-US" sz="2000" b="1" i="1" u="sng" dirty="0">
                <a:solidFill>
                  <a:srgbClr val="354146"/>
                </a:solidFill>
                <a:latin typeface="Arial" panose="020B0604020202020204" pitchFamily="34" charset="0"/>
              </a:rPr>
              <a:t> </a:t>
            </a:r>
            <a:r>
              <a:rPr lang="en-US" sz="2000" b="1" i="1" u="sng" dirty="0" err="1">
                <a:solidFill>
                  <a:srgbClr val="354146"/>
                </a:solidFill>
                <a:latin typeface="Arial" panose="020B0604020202020204" pitchFamily="34" charset="0"/>
              </a:rPr>
              <a:t>Muertos</a:t>
            </a:r>
            <a:r>
              <a:rPr lang="en-US" sz="2000" b="1" u="sng" dirty="0">
                <a:solidFill>
                  <a:srgbClr val="354146"/>
                </a:solidFill>
                <a:latin typeface="Arial" panose="020B0604020202020204" pitchFamily="34" charset="0"/>
              </a:rPr>
              <a:t> is often celebrated on Nov. 1 as a day to remember children who have passed away, and on Nov. 2 to honor adults</a:t>
            </a:r>
            <a:r>
              <a:rPr lang="en-US" sz="2000" b="1" u="sng" dirty="0" smtClean="0">
                <a:solidFill>
                  <a:srgbClr val="354146"/>
                </a:solidFill>
                <a:latin typeface="Arial" panose="020B0604020202020204" pitchFamily="34" charset="0"/>
              </a:rPr>
              <a:t>.</a:t>
            </a:r>
          </a:p>
          <a:p>
            <a:endParaRPr lang="en-US" sz="2000" dirty="0">
              <a:solidFill>
                <a:srgbClr val="354146"/>
              </a:solidFill>
              <a:latin typeface="Arial" panose="020B0604020202020204" pitchFamily="34" charset="0"/>
            </a:endParaRPr>
          </a:p>
          <a:p>
            <a:r>
              <a:rPr lang="en-US" sz="2000" dirty="0">
                <a:solidFill>
                  <a:srgbClr val="354146"/>
                </a:solidFill>
                <a:latin typeface="Arial" panose="020B0604020202020204" pitchFamily="34" charset="0"/>
              </a:rPr>
              <a:t>Today, </a:t>
            </a:r>
            <a:r>
              <a:rPr lang="en-US" sz="2000" i="1" dirty="0" err="1">
                <a:solidFill>
                  <a:srgbClr val="354146"/>
                </a:solidFill>
                <a:latin typeface="Arial" panose="020B0604020202020204" pitchFamily="34" charset="0"/>
              </a:rPr>
              <a:t>Día</a:t>
            </a:r>
            <a:r>
              <a:rPr lang="en-US" sz="2000" i="1" dirty="0">
                <a:solidFill>
                  <a:srgbClr val="354146"/>
                </a:solidFill>
                <a:latin typeface="Arial" panose="020B0604020202020204" pitchFamily="34" charset="0"/>
              </a:rPr>
              <a:t> de </a:t>
            </a:r>
            <a:r>
              <a:rPr lang="en-US" sz="2000" i="1" dirty="0" err="1">
                <a:solidFill>
                  <a:srgbClr val="354146"/>
                </a:solidFill>
                <a:latin typeface="Arial" panose="020B0604020202020204" pitchFamily="34" charset="0"/>
              </a:rPr>
              <a:t>los</a:t>
            </a:r>
            <a:r>
              <a:rPr lang="en-US" sz="2000" i="1" dirty="0">
                <a:solidFill>
                  <a:srgbClr val="354146"/>
                </a:solidFill>
                <a:latin typeface="Arial" panose="020B0604020202020204" pitchFamily="34" charset="0"/>
              </a:rPr>
              <a:t> </a:t>
            </a:r>
            <a:r>
              <a:rPr lang="en-US" sz="2000" i="1" dirty="0" err="1">
                <a:solidFill>
                  <a:srgbClr val="354146"/>
                </a:solidFill>
                <a:latin typeface="Arial" panose="020B0604020202020204" pitchFamily="34" charset="0"/>
              </a:rPr>
              <a:t>Muertos</a:t>
            </a:r>
            <a:r>
              <a:rPr lang="en-US" sz="2000" dirty="0">
                <a:solidFill>
                  <a:srgbClr val="354146"/>
                </a:solidFill>
                <a:latin typeface="Arial" panose="020B0604020202020204" pitchFamily="34" charset="0"/>
              </a:rPr>
              <a:t> is celebrated mostly in Mexico and some parts of Central and South America. Recently it has become increasingly popular among Latino communities abroad, including in the United States.</a:t>
            </a:r>
            <a:endParaRPr lang="en-US" sz="2000" b="0" i="0" dirty="0">
              <a:solidFill>
                <a:srgbClr val="354146"/>
              </a:solidFill>
              <a:effectLst/>
              <a:latin typeface="Arial" panose="020B0604020202020204" pitchFamily="34" charset="0"/>
            </a:endParaRPr>
          </a:p>
        </p:txBody>
      </p:sp>
    </p:spTree>
    <p:extLst>
      <p:ext uri="{BB962C8B-B14F-4D97-AF65-F5344CB8AC3E}">
        <p14:creationId xmlns:p14="http://schemas.microsoft.com/office/powerpoint/2010/main" val="3401208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images.fineartamerica.com/images-medium-large/day-of-the-dead-mask-pristine-cartera-turk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3931581" cy="57912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1.bp.blogspot.com/-izzy-bWRlGI/Tr8COCYFQYI/AAAAAAAAAAc/_nUSTcJhQTE/s1600/Day+of+the+Dead+Mas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596521"/>
            <a:ext cx="3756660" cy="26518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0" y="457200"/>
            <a:ext cx="3673570" cy="3139321"/>
          </a:xfrm>
          <a:prstGeom prst="rect">
            <a:avLst/>
          </a:prstGeom>
          <a:noFill/>
        </p:spPr>
        <p:txBody>
          <a:bodyPr wrap="none" rtlCol="0">
            <a:spAutoFit/>
          </a:bodyPr>
          <a:lstStyle/>
          <a:p>
            <a:r>
              <a:rPr lang="en-US" dirty="0" smtClean="0"/>
              <a:t>Family and friends gather together in</a:t>
            </a:r>
            <a:endParaRPr lang="en-US" dirty="0"/>
          </a:p>
          <a:p>
            <a:r>
              <a:rPr lang="en-US" dirty="0" smtClean="0"/>
              <a:t>Celebration to remember the </a:t>
            </a:r>
          </a:p>
          <a:p>
            <a:r>
              <a:rPr lang="en-US" dirty="0" smtClean="0"/>
              <a:t>Special people in their lives that have</a:t>
            </a:r>
          </a:p>
          <a:p>
            <a:r>
              <a:rPr lang="en-US" dirty="0" smtClean="0"/>
              <a:t>Passed on.</a:t>
            </a:r>
          </a:p>
          <a:p>
            <a:r>
              <a:rPr lang="en-US" u="sng" dirty="0" smtClean="0"/>
              <a:t>Decoration include:</a:t>
            </a:r>
          </a:p>
          <a:p>
            <a:r>
              <a:rPr lang="en-US" dirty="0" smtClean="0"/>
              <a:t>Masks</a:t>
            </a:r>
          </a:p>
          <a:p>
            <a:r>
              <a:rPr lang="en-US" dirty="0" smtClean="0"/>
              <a:t>Skulls</a:t>
            </a:r>
          </a:p>
          <a:p>
            <a:r>
              <a:rPr lang="en-US" dirty="0" smtClean="0"/>
              <a:t>Alters</a:t>
            </a:r>
          </a:p>
          <a:p>
            <a:r>
              <a:rPr lang="en-US" dirty="0" smtClean="0"/>
              <a:t>Food</a:t>
            </a:r>
          </a:p>
          <a:p>
            <a:r>
              <a:rPr lang="en-US" dirty="0" smtClean="0"/>
              <a:t>Candles</a:t>
            </a:r>
          </a:p>
          <a:p>
            <a:r>
              <a:rPr lang="en-US" dirty="0" smtClean="0"/>
              <a:t>Flowers</a:t>
            </a:r>
            <a:endParaRPr lang="en-US" dirty="0"/>
          </a:p>
        </p:txBody>
      </p:sp>
    </p:spTree>
    <p:extLst>
      <p:ext uri="{BB962C8B-B14F-4D97-AF65-F5344CB8AC3E}">
        <p14:creationId xmlns:p14="http://schemas.microsoft.com/office/powerpoint/2010/main" val="1619620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It’s a celebration of life, not death</a:t>
            </a:r>
            <a:br>
              <a:rPr lang="en-US" b="1" dirty="0"/>
            </a:br>
            <a:endParaRPr lang="en-US" dirty="0"/>
          </a:p>
        </p:txBody>
      </p:sp>
      <p:pic>
        <p:nvPicPr>
          <p:cNvPr id="1026" name="Picture 2" descr="skull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71617" y="1600200"/>
            <a:ext cx="3009765" cy="45259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pe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62617" y="1600200"/>
            <a:ext cx="3009765"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768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12845"/>
            <a:ext cx="7772400" cy="4247317"/>
          </a:xfrm>
          <a:prstGeom prst="rect">
            <a:avLst/>
          </a:prstGeom>
        </p:spPr>
        <p:txBody>
          <a:bodyPr wrap="square">
            <a:spAutoFit/>
          </a:bodyPr>
          <a:lstStyle/>
          <a:p>
            <a:r>
              <a:rPr lang="en-US" dirty="0">
                <a:solidFill>
                  <a:srgbClr val="354146"/>
                </a:solidFill>
                <a:latin typeface="Arial" panose="020B0604020202020204" pitchFamily="34" charset="0"/>
              </a:rPr>
              <a:t>Ancient Mesoamericans believed that death was part of the journey of life. Rather than death ending life, they believed that </a:t>
            </a:r>
            <a:r>
              <a:rPr lang="en-US" b="1" u="sng" dirty="0">
                <a:solidFill>
                  <a:srgbClr val="354146"/>
                </a:solidFill>
                <a:latin typeface="Arial" panose="020B0604020202020204" pitchFamily="34" charset="0"/>
              </a:rPr>
              <a:t>new life came from death</a:t>
            </a:r>
            <a:r>
              <a:rPr lang="en-US" dirty="0">
                <a:solidFill>
                  <a:srgbClr val="354146"/>
                </a:solidFill>
                <a:latin typeface="Arial" panose="020B0604020202020204" pitchFamily="34" charset="0"/>
              </a:rPr>
              <a:t>. </a:t>
            </a:r>
            <a:endParaRPr lang="en-US" dirty="0" smtClean="0">
              <a:solidFill>
                <a:srgbClr val="354146"/>
              </a:solidFill>
              <a:latin typeface="Arial" panose="020B0604020202020204" pitchFamily="34" charset="0"/>
            </a:endParaRPr>
          </a:p>
          <a:p>
            <a:endParaRPr lang="en-US" dirty="0">
              <a:solidFill>
                <a:srgbClr val="354146"/>
              </a:solidFill>
              <a:latin typeface="Arial" panose="020B0604020202020204" pitchFamily="34" charset="0"/>
            </a:endParaRPr>
          </a:p>
          <a:p>
            <a:r>
              <a:rPr lang="en-US" i="1" dirty="0" err="1">
                <a:solidFill>
                  <a:srgbClr val="354146"/>
                </a:solidFill>
                <a:latin typeface="Arial" panose="020B0604020202020204" pitchFamily="34" charset="0"/>
              </a:rPr>
              <a:t>Día</a:t>
            </a:r>
            <a:r>
              <a:rPr lang="en-US" i="1" dirty="0">
                <a:solidFill>
                  <a:srgbClr val="354146"/>
                </a:solidFill>
                <a:latin typeface="Arial" panose="020B0604020202020204" pitchFamily="34" charset="0"/>
              </a:rPr>
              <a:t> de </a:t>
            </a:r>
            <a:r>
              <a:rPr lang="en-US" i="1" dirty="0" err="1">
                <a:solidFill>
                  <a:srgbClr val="354146"/>
                </a:solidFill>
                <a:latin typeface="Arial" panose="020B0604020202020204" pitchFamily="34" charset="0"/>
              </a:rPr>
              <a:t>los</a:t>
            </a:r>
            <a:r>
              <a:rPr lang="en-US" i="1" dirty="0">
                <a:solidFill>
                  <a:srgbClr val="354146"/>
                </a:solidFill>
                <a:latin typeface="Arial" panose="020B0604020202020204" pitchFamily="34" charset="0"/>
              </a:rPr>
              <a:t> </a:t>
            </a:r>
            <a:r>
              <a:rPr lang="en-US" i="1" dirty="0" err="1">
                <a:solidFill>
                  <a:srgbClr val="354146"/>
                </a:solidFill>
                <a:latin typeface="Arial" panose="020B0604020202020204" pitchFamily="34" charset="0"/>
              </a:rPr>
              <a:t>Muertos</a:t>
            </a:r>
            <a:r>
              <a:rPr lang="en-US" dirty="0">
                <a:solidFill>
                  <a:srgbClr val="354146"/>
                </a:solidFill>
                <a:latin typeface="Arial" panose="020B0604020202020204" pitchFamily="34" charset="0"/>
              </a:rPr>
              <a:t> is an opportunity to remember and celebrate the lives of departed loved ones. Like any other celebration, </a:t>
            </a:r>
            <a:r>
              <a:rPr lang="en-US" i="1" dirty="0" err="1">
                <a:solidFill>
                  <a:srgbClr val="354146"/>
                </a:solidFill>
                <a:latin typeface="Arial" panose="020B0604020202020204" pitchFamily="34" charset="0"/>
              </a:rPr>
              <a:t>Día</a:t>
            </a:r>
            <a:r>
              <a:rPr lang="en-US" i="1" dirty="0">
                <a:solidFill>
                  <a:srgbClr val="354146"/>
                </a:solidFill>
                <a:latin typeface="Arial" panose="020B0604020202020204" pitchFamily="34" charset="0"/>
              </a:rPr>
              <a:t> de </a:t>
            </a:r>
            <a:r>
              <a:rPr lang="en-US" i="1" dirty="0" err="1">
                <a:solidFill>
                  <a:srgbClr val="354146"/>
                </a:solidFill>
                <a:latin typeface="Arial" panose="020B0604020202020204" pitchFamily="34" charset="0"/>
              </a:rPr>
              <a:t>los</a:t>
            </a:r>
            <a:r>
              <a:rPr lang="en-US" i="1" dirty="0">
                <a:solidFill>
                  <a:srgbClr val="354146"/>
                </a:solidFill>
                <a:latin typeface="Arial" panose="020B0604020202020204" pitchFamily="34" charset="0"/>
              </a:rPr>
              <a:t> </a:t>
            </a:r>
            <a:r>
              <a:rPr lang="en-US" i="1" dirty="0" err="1">
                <a:solidFill>
                  <a:srgbClr val="354146"/>
                </a:solidFill>
                <a:latin typeface="Arial" panose="020B0604020202020204" pitchFamily="34" charset="0"/>
              </a:rPr>
              <a:t>Muertos</a:t>
            </a:r>
            <a:r>
              <a:rPr lang="en-US" i="1" dirty="0">
                <a:solidFill>
                  <a:srgbClr val="354146"/>
                </a:solidFill>
                <a:latin typeface="Arial" panose="020B0604020202020204" pitchFamily="34" charset="0"/>
              </a:rPr>
              <a:t> </a:t>
            </a:r>
            <a:r>
              <a:rPr lang="en-US" dirty="0">
                <a:solidFill>
                  <a:srgbClr val="354146"/>
                </a:solidFill>
                <a:latin typeface="Arial" panose="020B0604020202020204" pitchFamily="34" charset="0"/>
              </a:rPr>
              <a:t>is </a:t>
            </a:r>
            <a:r>
              <a:rPr lang="en-US" b="1" u="sng" dirty="0">
                <a:solidFill>
                  <a:srgbClr val="354146"/>
                </a:solidFill>
                <a:latin typeface="Arial" panose="020B0604020202020204" pitchFamily="34" charset="0"/>
              </a:rPr>
              <a:t>filled with music and dancing. </a:t>
            </a:r>
            <a:r>
              <a:rPr lang="en-US" dirty="0">
                <a:solidFill>
                  <a:srgbClr val="354146"/>
                </a:solidFill>
                <a:latin typeface="Arial" panose="020B0604020202020204" pitchFamily="34" charset="0"/>
              </a:rPr>
              <a:t>Some popular dances include </a:t>
            </a:r>
            <a:r>
              <a:rPr lang="en-US" i="1" dirty="0">
                <a:solidFill>
                  <a:srgbClr val="354146"/>
                </a:solidFill>
                <a:latin typeface="Arial" panose="020B0604020202020204" pitchFamily="34" charset="0"/>
              </a:rPr>
              <a:t>La </a:t>
            </a:r>
            <a:r>
              <a:rPr lang="en-US" i="1" dirty="0" err="1">
                <a:solidFill>
                  <a:srgbClr val="354146"/>
                </a:solidFill>
                <a:latin typeface="Arial" panose="020B0604020202020204" pitchFamily="34" charset="0"/>
              </a:rPr>
              <a:t>Danza</a:t>
            </a:r>
            <a:r>
              <a:rPr lang="en-US" i="1" dirty="0">
                <a:solidFill>
                  <a:srgbClr val="354146"/>
                </a:solidFill>
                <a:latin typeface="Arial" panose="020B0604020202020204" pitchFamily="34" charset="0"/>
              </a:rPr>
              <a:t> de </a:t>
            </a:r>
            <a:r>
              <a:rPr lang="en-US" i="1" dirty="0" err="1">
                <a:solidFill>
                  <a:srgbClr val="354146"/>
                </a:solidFill>
                <a:latin typeface="Arial" panose="020B0604020202020204" pitchFamily="34" charset="0"/>
              </a:rPr>
              <a:t>los</a:t>
            </a:r>
            <a:r>
              <a:rPr lang="en-US" i="1" dirty="0">
                <a:solidFill>
                  <a:srgbClr val="354146"/>
                </a:solidFill>
                <a:latin typeface="Arial" panose="020B0604020202020204" pitchFamily="34" charset="0"/>
              </a:rPr>
              <a:t> </a:t>
            </a:r>
            <a:r>
              <a:rPr lang="en-US" dirty="0" err="1">
                <a:solidFill>
                  <a:srgbClr val="354146"/>
                </a:solidFill>
                <a:latin typeface="Arial" panose="020B0604020202020204" pitchFamily="34" charset="0"/>
              </a:rPr>
              <a:t>Viejitos</a:t>
            </a:r>
            <a:r>
              <a:rPr lang="en-US" dirty="0">
                <a:solidFill>
                  <a:srgbClr val="354146"/>
                </a:solidFill>
                <a:latin typeface="Arial" panose="020B0604020202020204" pitchFamily="34" charset="0"/>
              </a:rPr>
              <a:t>—the dance of the little old men—in which boys and young men dress as old men, walk around crouched over then suddenly jump up in an energetic dance. Another dance is </a:t>
            </a:r>
            <a:r>
              <a:rPr lang="en-US" i="1" dirty="0">
                <a:solidFill>
                  <a:srgbClr val="354146"/>
                </a:solidFill>
                <a:latin typeface="Arial" panose="020B0604020202020204" pitchFamily="34" charset="0"/>
              </a:rPr>
              <a:t>La </a:t>
            </a:r>
            <a:r>
              <a:rPr lang="en-US" i="1" dirty="0" err="1">
                <a:solidFill>
                  <a:srgbClr val="354146"/>
                </a:solidFill>
                <a:latin typeface="Arial" panose="020B0604020202020204" pitchFamily="34" charset="0"/>
              </a:rPr>
              <a:t>Danza</a:t>
            </a:r>
            <a:r>
              <a:rPr lang="en-US" i="1" dirty="0">
                <a:solidFill>
                  <a:srgbClr val="354146"/>
                </a:solidFill>
                <a:latin typeface="Arial" panose="020B0604020202020204" pitchFamily="34" charset="0"/>
              </a:rPr>
              <a:t> de </a:t>
            </a:r>
            <a:r>
              <a:rPr lang="en-US" i="1" dirty="0" err="1">
                <a:solidFill>
                  <a:srgbClr val="354146"/>
                </a:solidFill>
                <a:latin typeface="Arial" panose="020B0604020202020204" pitchFamily="34" charset="0"/>
              </a:rPr>
              <a:t>los</a:t>
            </a:r>
            <a:r>
              <a:rPr lang="en-US" i="1" dirty="0">
                <a:solidFill>
                  <a:srgbClr val="354146"/>
                </a:solidFill>
                <a:latin typeface="Arial" panose="020B0604020202020204" pitchFamily="34" charset="0"/>
              </a:rPr>
              <a:t> </a:t>
            </a:r>
            <a:r>
              <a:rPr lang="en-US" i="1" dirty="0" err="1">
                <a:solidFill>
                  <a:srgbClr val="354146"/>
                </a:solidFill>
                <a:latin typeface="Arial" panose="020B0604020202020204" pitchFamily="34" charset="0"/>
              </a:rPr>
              <a:t>Tecuanes</a:t>
            </a:r>
            <a:r>
              <a:rPr lang="en-US" dirty="0">
                <a:solidFill>
                  <a:srgbClr val="354146"/>
                </a:solidFill>
                <a:latin typeface="Arial" panose="020B0604020202020204" pitchFamily="34" charset="0"/>
              </a:rPr>
              <a:t>–the dance of the jaguars–that depicts farm workers hunting a jaguar</a:t>
            </a:r>
            <a:r>
              <a:rPr lang="en-US" dirty="0" smtClean="0">
                <a:solidFill>
                  <a:srgbClr val="354146"/>
                </a:solidFill>
                <a:latin typeface="Arial" panose="020B0604020202020204" pitchFamily="34" charset="0"/>
              </a:rPr>
              <a:t>.</a:t>
            </a:r>
          </a:p>
          <a:p>
            <a:endParaRPr lang="en-US" b="0" i="0" dirty="0">
              <a:solidFill>
                <a:srgbClr val="354146"/>
              </a:solidFill>
              <a:effectLst/>
              <a:latin typeface="Arial" panose="020B0604020202020204" pitchFamily="34" charset="0"/>
            </a:endParaRPr>
          </a:p>
          <a:p>
            <a:r>
              <a:rPr lang="en-US" dirty="0">
                <a:solidFill>
                  <a:srgbClr val="354146"/>
                </a:solidFill>
                <a:latin typeface="Arial" panose="020B0604020202020204" pitchFamily="34" charset="0"/>
                <a:hlinkClick r:id="rId2"/>
              </a:rPr>
              <a:t>http://insider.si.edu/2016/10/5-facts-dia-de-los-muertos-day-dead</a:t>
            </a:r>
            <a:r>
              <a:rPr lang="en-US" dirty="0" smtClean="0">
                <a:solidFill>
                  <a:srgbClr val="354146"/>
                </a:solidFill>
                <a:latin typeface="Arial" panose="020B0604020202020204" pitchFamily="34" charset="0"/>
                <a:hlinkClick r:id="rId2"/>
              </a:rPr>
              <a:t>/</a:t>
            </a:r>
            <a:endParaRPr lang="en-US" dirty="0" smtClean="0">
              <a:solidFill>
                <a:srgbClr val="354146"/>
              </a:solidFill>
              <a:latin typeface="Arial" panose="020B0604020202020204" pitchFamily="34" charset="0"/>
            </a:endParaRPr>
          </a:p>
          <a:p>
            <a:endParaRPr lang="en-US" b="0" i="0" dirty="0">
              <a:solidFill>
                <a:srgbClr val="354146"/>
              </a:solidFill>
              <a:effectLst/>
              <a:latin typeface="Arial" panose="020B0604020202020204" pitchFamily="34" charset="0"/>
            </a:endParaRPr>
          </a:p>
          <a:p>
            <a:endParaRPr lang="en-US" b="0" i="0" dirty="0">
              <a:solidFill>
                <a:srgbClr val="354146"/>
              </a:solidFill>
              <a:effectLst/>
              <a:latin typeface="Arial" panose="020B0604020202020204" pitchFamily="34" charset="0"/>
            </a:endParaRPr>
          </a:p>
        </p:txBody>
      </p:sp>
    </p:spTree>
    <p:extLst>
      <p:ext uri="{BB962C8B-B14F-4D97-AF65-F5344CB8AC3E}">
        <p14:creationId xmlns:p14="http://schemas.microsoft.com/office/powerpoint/2010/main" val="4054111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ad Games | insightbyseymou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04800"/>
            <a:ext cx="3733800" cy="3733800"/>
          </a:xfrm>
          <a:prstGeom prst="rect">
            <a:avLst/>
          </a:prstGeom>
        </p:spPr>
      </p:pic>
      <p:pic>
        <p:nvPicPr>
          <p:cNvPr id="3" name="Picture 2" descr="Free Sugar &lt;strong&gt;Skull&lt;/strong&gt; Vect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3925" y="304800"/>
            <a:ext cx="5102875" cy="3873500"/>
          </a:xfrm>
          <a:prstGeom prst="rect">
            <a:avLst/>
          </a:prstGeom>
        </p:spPr>
      </p:pic>
      <p:sp>
        <p:nvSpPr>
          <p:cNvPr id="4" name="TextBox 3"/>
          <p:cNvSpPr txBox="1"/>
          <p:nvPr/>
        </p:nvSpPr>
        <p:spPr>
          <a:xfrm>
            <a:off x="298329" y="4572000"/>
            <a:ext cx="8812541" cy="1938992"/>
          </a:xfrm>
          <a:prstGeom prst="rect">
            <a:avLst/>
          </a:prstGeom>
          <a:noFill/>
        </p:spPr>
        <p:txBody>
          <a:bodyPr wrap="none" rtlCol="0">
            <a:spAutoFit/>
          </a:bodyPr>
          <a:lstStyle/>
          <a:p>
            <a:r>
              <a:rPr lang="en-US" sz="2400" b="1" dirty="0" smtClean="0"/>
              <a:t>Create UNITY by repeating line designs, shapes, images, and colors. </a:t>
            </a:r>
          </a:p>
          <a:p>
            <a:endParaRPr lang="en-US" sz="2400" b="1" dirty="0"/>
          </a:p>
          <a:p>
            <a:r>
              <a:rPr lang="en-US" sz="2400" b="1" dirty="0" smtClean="0"/>
              <a:t>Your design may be SYMMETRCIAL or ASYMMETRICAL.</a:t>
            </a:r>
          </a:p>
          <a:p>
            <a:endParaRPr lang="en-US" sz="2400" b="1" dirty="0"/>
          </a:p>
          <a:p>
            <a:r>
              <a:rPr lang="en-US" sz="2400" b="1" dirty="0" smtClean="0"/>
              <a:t>Take your time and watch your CRAFTSMANSHIP </a:t>
            </a:r>
            <a:r>
              <a:rPr lang="en-US" sz="2400" b="1" dirty="0" smtClean="0">
                <a:sym typeface="Wingdings" panose="05000000000000000000" pitchFamily="2" charset="2"/>
              </a:rPr>
              <a:t></a:t>
            </a:r>
            <a:endParaRPr lang="en-US" sz="2400" b="1" dirty="0"/>
          </a:p>
        </p:txBody>
      </p:sp>
    </p:spTree>
    <p:extLst>
      <p:ext uri="{BB962C8B-B14F-4D97-AF65-F5344CB8AC3E}">
        <p14:creationId xmlns:p14="http://schemas.microsoft.com/office/powerpoint/2010/main" val="2054721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p>
            <a:r>
              <a:rPr lang="en-US" dirty="0" smtClean="0">
                <a:effectLst/>
              </a:rPr>
              <a:t>José Guadalupe Posada</a:t>
            </a:r>
            <a:br>
              <a:rPr lang="en-US" dirty="0" smtClean="0">
                <a:effectLst/>
              </a:rPr>
            </a:br>
            <a:endParaRPr lang="en-US" dirty="0"/>
          </a:p>
        </p:txBody>
      </p:sp>
      <p:pic>
        <p:nvPicPr>
          <p:cNvPr id="3074" name="Picture 2" descr="http://arturolara.files.wordpress.com/2011/11/fot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4782800"/>
            <a:ext cx="5327808" cy="732926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arturolara.files.wordpress.com/2011/11/fot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847" y="1524000"/>
            <a:ext cx="3377419" cy="46461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91000" y="1584934"/>
            <a:ext cx="4572000" cy="3416320"/>
          </a:xfrm>
          <a:prstGeom prst="rect">
            <a:avLst/>
          </a:prstGeom>
        </p:spPr>
        <p:txBody>
          <a:bodyPr>
            <a:spAutoFit/>
          </a:bodyPr>
          <a:lstStyle/>
          <a:p>
            <a:r>
              <a:rPr lang="en-US" b="1" dirty="0" smtClean="0"/>
              <a:t>Artist: </a:t>
            </a:r>
            <a:r>
              <a:rPr lang="en-US" b="1" dirty="0"/>
              <a:t>Jose Guadalupe Posada</a:t>
            </a:r>
            <a:r>
              <a:rPr lang="en-US" dirty="0"/>
              <a:t> </a:t>
            </a:r>
            <a:r>
              <a:rPr lang="en-US" b="1" dirty="0"/>
              <a:t>(1851 - 1913)</a:t>
            </a:r>
            <a:r>
              <a:rPr lang="en-US" dirty="0"/>
              <a:t> </a:t>
            </a:r>
            <a:br>
              <a:rPr lang="en-US" dirty="0"/>
            </a:br>
            <a:r>
              <a:rPr lang="en-US" b="1" dirty="0"/>
              <a:t>Nationality</a:t>
            </a:r>
            <a:r>
              <a:rPr lang="en-US" b="1" dirty="0" smtClean="0"/>
              <a:t>: Mexican</a:t>
            </a:r>
            <a:r>
              <a:rPr lang="en-US" b="1" dirty="0"/>
              <a:t/>
            </a:r>
            <a:br>
              <a:rPr lang="en-US" b="1" dirty="0"/>
            </a:br>
            <a:r>
              <a:rPr lang="en-US" b="1" dirty="0" smtClean="0"/>
              <a:t>Media/Style: </a:t>
            </a:r>
            <a:r>
              <a:rPr lang="en-US" b="1" dirty="0"/>
              <a:t>Engraving, </a:t>
            </a:r>
            <a:r>
              <a:rPr lang="en-US" b="1" dirty="0" smtClean="0"/>
              <a:t>lithography, printmaking</a:t>
            </a:r>
            <a:r>
              <a:rPr lang="en-US" b="1" dirty="0"/>
              <a:t/>
            </a:r>
            <a:br>
              <a:rPr lang="en-US" b="1" dirty="0"/>
            </a:br>
            <a:r>
              <a:rPr lang="en-US" b="1" dirty="0"/>
              <a:t/>
            </a:r>
            <a:br>
              <a:rPr lang="en-US" b="1" dirty="0"/>
            </a:br>
            <a:r>
              <a:rPr lang="en-US" b="1" dirty="0"/>
              <a:t>Biography:</a:t>
            </a:r>
            <a:r>
              <a:rPr lang="en-US" dirty="0"/>
              <a:t/>
            </a:r>
            <a:br>
              <a:rPr lang="en-US" dirty="0"/>
            </a:br>
            <a:r>
              <a:rPr lang="en-US" dirty="0" smtClean="0"/>
              <a:t>Jose </a:t>
            </a:r>
            <a:r>
              <a:rPr lang="en-US" dirty="0"/>
              <a:t>Guadalupe Posada </a:t>
            </a:r>
            <a:r>
              <a:rPr lang="en-US" dirty="0" smtClean="0"/>
              <a:t>was a Mexican artist </a:t>
            </a:r>
            <a:r>
              <a:rPr lang="en-US" dirty="0"/>
              <a:t>primarily concerned with political and social messages in his work. He often focused on the </a:t>
            </a:r>
            <a:r>
              <a:rPr lang="en-US" dirty="0" smtClean="0"/>
              <a:t>difficulties that the poor faced. </a:t>
            </a:r>
            <a:r>
              <a:rPr lang="en-US" dirty="0"/>
              <a:t>After 1890, his Mexico City studio was converted into a store that sold Posada’s cartoons and illustrations. </a:t>
            </a:r>
          </a:p>
        </p:txBody>
      </p:sp>
    </p:spTree>
    <p:extLst>
      <p:ext uri="{BB962C8B-B14F-4D97-AF65-F5344CB8AC3E}">
        <p14:creationId xmlns:p14="http://schemas.microsoft.com/office/powerpoint/2010/main" val="582921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zAntLHy6OaY/TjBKb-MM1pI/AAAAAAAABEs/XRqaNCwega4/s1600/zapatis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3390900" cy="6000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14800" y="6096000"/>
            <a:ext cx="4570867" cy="646331"/>
          </a:xfrm>
          <a:prstGeom prst="rect">
            <a:avLst/>
          </a:prstGeom>
        </p:spPr>
        <p:txBody>
          <a:bodyPr wrap="none">
            <a:spAutoFit/>
          </a:bodyPr>
          <a:lstStyle/>
          <a:p>
            <a:r>
              <a:rPr lang="en-US" sz="3600" dirty="0" smtClean="0">
                <a:effectLst/>
              </a:rPr>
              <a:t>José Guadalupe Posada</a:t>
            </a:r>
            <a:endParaRPr lang="en-US" sz="3600" dirty="0">
              <a:effectLst/>
            </a:endParaRPr>
          </a:p>
        </p:txBody>
      </p:sp>
      <p:pic>
        <p:nvPicPr>
          <p:cNvPr id="1028" name="Picture 4" descr="http://www.imperialtattoosupply.com/assets/images/Blogimages/PosadaArticle/PosadaCalaveraCatri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7086" y="304800"/>
            <a:ext cx="5098651"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01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olorofmylife.files.wordpress.com/2009/12/posada1.jpg?w=191&amp;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1749"/>
            <a:ext cx="4038600" cy="63433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studiolum.com/wang/posada/posada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304800"/>
            <a:ext cx="4419600" cy="6199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38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colorofmylife.files.wordpress.com/2009/12/posada7.jpg?w=47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0"/>
            <a:ext cx="8569779"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847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colorofmylife.files.wordpress.com/2009/12/posada9.jpg?w=47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8803273" cy="558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528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Terms:</a:t>
            </a:r>
            <a:endParaRPr lang="en-US" dirty="0"/>
          </a:p>
        </p:txBody>
      </p:sp>
      <p:sp>
        <p:nvSpPr>
          <p:cNvPr id="3" name="Rectangle 2"/>
          <p:cNvSpPr/>
          <p:nvPr/>
        </p:nvSpPr>
        <p:spPr>
          <a:xfrm>
            <a:off x="457200" y="1524000"/>
            <a:ext cx="8229600" cy="3416320"/>
          </a:xfrm>
          <a:prstGeom prst="rect">
            <a:avLst/>
          </a:prstGeom>
        </p:spPr>
        <p:txBody>
          <a:bodyPr wrap="square">
            <a:spAutoFit/>
          </a:bodyPr>
          <a:lstStyle/>
          <a:p>
            <a:r>
              <a:rPr lang="en-US" sz="2400" dirty="0">
                <a:solidFill>
                  <a:srgbClr val="222222"/>
                </a:solidFill>
                <a:latin typeface="+mj-lt"/>
              </a:rPr>
              <a:t>A </a:t>
            </a:r>
            <a:r>
              <a:rPr lang="en-US" sz="2400" b="1" dirty="0">
                <a:solidFill>
                  <a:srgbClr val="222222"/>
                </a:solidFill>
                <a:latin typeface="+mj-lt"/>
              </a:rPr>
              <a:t>lithograph</a:t>
            </a:r>
            <a:r>
              <a:rPr lang="en-US" sz="2400" dirty="0">
                <a:solidFill>
                  <a:srgbClr val="222222"/>
                </a:solidFill>
                <a:latin typeface="+mj-lt"/>
              </a:rPr>
              <a:t> is a </a:t>
            </a:r>
            <a:r>
              <a:rPr lang="en-US" sz="2400" b="1" dirty="0">
                <a:solidFill>
                  <a:srgbClr val="222222"/>
                </a:solidFill>
                <a:latin typeface="+mj-lt"/>
              </a:rPr>
              <a:t>print</a:t>
            </a:r>
            <a:r>
              <a:rPr lang="en-US" sz="2400" dirty="0">
                <a:solidFill>
                  <a:srgbClr val="222222"/>
                </a:solidFill>
                <a:latin typeface="+mj-lt"/>
              </a:rPr>
              <a:t> made by drawing on limestone with wax crayons, applying ink onto the stone and </a:t>
            </a:r>
            <a:r>
              <a:rPr lang="en-US" sz="2400" b="1" dirty="0">
                <a:solidFill>
                  <a:srgbClr val="222222"/>
                </a:solidFill>
                <a:latin typeface="+mj-lt"/>
              </a:rPr>
              <a:t>printing</a:t>
            </a:r>
            <a:r>
              <a:rPr lang="en-US" sz="2400" dirty="0">
                <a:solidFill>
                  <a:srgbClr val="222222"/>
                </a:solidFill>
                <a:latin typeface="+mj-lt"/>
              </a:rPr>
              <a:t> the image onto paper</a:t>
            </a:r>
            <a:r>
              <a:rPr lang="en-US" sz="2400" dirty="0" smtClean="0">
                <a:solidFill>
                  <a:srgbClr val="222222"/>
                </a:solidFill>
                <a:latin typeface="+mj-lt"/>
              </a:rPr>
              <a:t>.</a:t>
            </a:r>
          </a:p>
          <a:p>
            <a:endParaRPr lang="en-US" sz="2400" dirty="0" smtClean="0">
              <a:solidFill>
                <a:srgbClr val="222222"/>
              </a:solidFill>
              <a:latin typeface="+mj-lt"/>
            </a:endParaRPr>
          </a:p>
          <a:p>
            <a:r>
              <a:rPr lang="en-US" sz="2400" b="1" dirty="0">
                <a:latin typeface="+mj-lt"/>
              </a:rPr>
              <a:t>Printmaking</a:t>
            </a:r>
            <a:r>
              <a:rPr lang="en-US" sz="2400" dirty="0">
                <a:latin typeface="+mj-lt"/>
              </a:rPr>
              <a:t> </a:t>
            </a:r>
            <a:r>
              <a:rPr lang="en-US" sz="2400" dirty="0" smtClean="0">
                <a:latin typeface="+mj-lt"/>
              </a:rPr>
              <a:t>is </a:t>
            </a:r>
            <a:r>
              <a:rPr lang="en-US" sz="2400" dirty="0">
                <a:latin typeface="+mj-lt"/>
              </a:rPr>
              <a:t>a means of producing multiple images, each of these is called a print. Prints are created from a single original surface, known technically as a matrix or a plate. </a:t>
            </a:r>
            <a:r>
              <a:rPr lang="en-US" sz="2400" dirty="0" smtClean="0">
                <a:latin typeface="+mj-lt"/>
              </a:rPr>
              <a:t>You can print off foam, gel plates, wood, and metal.</a:t>
            </a:r>
            <a:endParaRPr lang="en-US" sz="2400" dirty="0">
              <a:solidFill>
                <a:srgbClr val="222222"/>
              </a:solidFill>
              <a:latin typeface="Roboto"/>
            </a:endParaRPr>
          </a:p>
          <a:p>
            <a:endParaRPr lang="en-US" sz="2400" dirty="0"/>
          </a:p>
        </p:txBody>
      </p:sp>
    </p:spTree>
    <p:extLst>
      <p:ext uri="{BB962C8B-B14F-4D97-AF65-F5344CB8AC3E}">
        <p14:creationId xmlns:p14="http://schemas.microsoft.com/office/powerpoint/2010/main" val="2174508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4500" y="533400"/>
            <a:ext cx="4017500" cy="1600438"/>
          </a:xfrm>
          <a:prstGeom prst="rect">
            <a:avLst/>
          </a:prstGeom>
          <a:noFill/>
        </p:spPr>
        <p:txBody>
          <a:bodyPr wrap="square" rtlCol="0">
            <a:spAutoFit/>
          </a:bodyPr>
          <a:lstStyle/>
          <a:p>
            <a:r>
              <a:rPr lang="en-US" sz="4000" dirty="0" smtClean="0"/>
              <a:t>Day of The Dead</a:t>
            </a:r>
          </a:p>
          <a:p>
            <a:r>
              <a:rPr lang="en-US" sz="4000" dirty="0" smtClean="0"/>
              <a:t>Mexican Holiday</a:t>
            </a:r>
          </a:p>
          <a:p>
            <a:endParaRPr lang="en-US" dirty="0"/>
          </a:p>
        </p:txBody>
      </p:sp>
      <p:pic>
        <p:nvPicPr>
          <p:cNvPr id="6150" name="Picture 6" descr="http://0.tqn.com/d/gosw/1/0/o/Q/dodlady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652463"/>
            <a:ext cx="4157592" cy="54102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media.canada.com/e637a970-1b59-4aea-9c94-3b0370a8045f/dea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133838"/>
            <a:ext cx="2859935" cy="3976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676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November 1</a:t>
            </a:r>
            <a:r>
              <a:rPr lang="en-US" baseline="30000" dirty="0" smtClean="0"/>
              <a:t>st</a:t>
            </a:r>
            <a:r>
              <a:rPr lang="en-US" dirty="0" smtClean="0"/>
              <a:t> and 2nd</a:t>
            </a:r>
            <a:endParaRPr lang="en-US" dirty="0"/>
          </a:p>
        </p:txBody>
      </p:sp>
      <p:pic>
        <p:nvPicPr>
          <p:cNvPr id="7170" name="Picture 2" descr="http://www.celebrate-day-of-the-dead.com/image-files/day-of-the-dead-ofren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15368"/>
            <a:ext cx="7772400" cy="5175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325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RespondQuestion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RespondGraph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179</Words>
  <Application>Microsoft Office PowerPoint</Application>
  <PresentationFormat>On-screen Show (4:3)</PresentationFormat>
  <Paragraphs>48</Paragraphs>
  <Slides>14</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Arial</vt:lpstr>
      <vt:lpstr>Calibri</vt:lpstr>
      <vt:lpstr>Roboto</vt:lpstr>
      <vt:lpstr>Wingdings</vt:lpstr>
      <vt:lpstr>Office Theme</vt:lpstr>
      <vt:lpstr>iRespondQuestionMaster</vt:lpstr>
      <vt:lpstr>iRespondGraphMaster</vt:lpstr>
      <vt:lpstr>Skeletons and Skulls Unit</vt:lpstr>
      <vt:lpstr>José Guadalupe Posada </vt:lpstr>
      <vt:lpstr>PowerPoint Presentation</vt:lpstr>
      <vt:lpstr>PowerPoint Presentation</vt:lpstr>
      <vt:lpstr>PowerPoint Presentation</vt:lpstr>
      <vt:lpstr>PowerPoint Presentation</vt:lpstr>
      <vt:lpstr>Vocabulary Terms:</vt:lpstr>
      <vt:lpstr>PowerPoint Presentation</vt:lpstr>
      <vt:lpstr>November 1st and 2nd</vt:lpstr>
      <vt:lpstr>PowerPoint Presentation</vt:lpstr>
      <vt:lpstr>PowerPoint Presentation</vt:lpstr>
      <vt:lpstr>It’s a celebration of life, not death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José Guadalupe Posada</dc:title>
  <dc:creator>Nicole Bonadonna</dc:creator>
  <cp:lastModifiedBy>Nicole Gaut</cp:lastModifiedBy>
  <cp:revision>15</cp:revision>
  <dcterms:created xsi:type="dcterms:W3CDTF">2012-10-22T19:15:31Z</dcterms:created>
  <dcterms:modified xsi:type="dcterms:W3CDTF">2017-11-02T16:08:03Z</dcterms:modified>
</cp:coreProperties>
</file>